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2" r:id="rId3"/>
    <p:sldId id="293" r:id="rId4"/>
    <p:sldId id="290" r:id="rId5"/>
    <p:sldId id="286" r:id="rId6"/>
    <p:sldId id="288" r:id="rId7"/>
    <p:sldId id="287" r:id="rId8"/>
    <p:sldId id="348" r:id="rId9"/>
    <p:sldId id="347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17AF8-947B-4589-8A15-D8F668451DCD}" v="8" dt="2025-08-22T10:26:31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 Eriksen" userId="cfb243916f37e5d6" providerId="LiveId" clId="{70A17AF8-947B-4589-8A15-D8F668451DCD}"/>
    <pc:docChg chg="undo custSel addSld delSld modSld sldOrd">
      <pc:chgData name="Ole Eriksen" userId="cfb243916f37e5d6" providerId="LiveId" clId="{70A17AF8-947B-4589-8A15-D8F668451DCD}" dt="2025-08-22T10:28:35.217" v="650" actId="20577"/>
      <pc:docMkLst>
        <pc:docMk/>
      </pc:docMkLst>
      <pc:sldChg chg="del">
        <pc:chgData name="Ole Eriksen" userId="cfb243916f37e5d6" providerId="LiveId" clId="{70A17AF8-947B-4589-8A15-D8F668451DCD}" dt="2025-08-22T07:12:05.520" v="424" actId="2696"/>
        <pc:sldMkLst>
          <pc:docMk/>
          <pc:sldMk cId="1949733644" sldId="269"/>
        </pc:sldMkLst>
      </pc:sldChg>
      <pc:sldChg chg="modSp mod">
        <pc:chgData name="Ole Eriksen" userId="cfb243916f37e5d6" providerId="LiveId" clId="{70A17AF8-947B-4589-8A15-D8F668451DCD}" dt="2025-08-20T11:40:50.090" v="1" actId="20577"/>
        <pc:sldMkLst>
          <pc:docMk/>
          <pc:sldMk cId="1720277458" sldId="272"/>
        </pc:sldMkLst>
        <pc:spChg chg="mod">
          <ac:chgData name="Ole Eriksen" userId="cfb243916f37e5d6" providerId="LiveId" clId="{70A17AF8-947B-4589-8A15-D8F668451DCD}" dt="2025-08-20T11:40:50.090" v="1" actId="20577"/>
          <ac:spMkLst>
            <pc:docMk/>
            <pc:sldMk cId="1720277458" sldId="272"/>
            <ac:spMk id="2" creationId="{27AB1FC3-98A4-43B9-9B52-987189A27BED}"/>
          </ac:spMkLst>
        </pc:spChg>
      </pc:sldChg>
      <pc:sldChg chg="modSp mod">
        <pc:chgData name="Ole Eriksen" userId="cfb243916f37e5d6" providerId="LiveId" clId="{70A17AF8-947B-4589-8A15-D8F668451DCD}" dt="2025-08-21T07:32:02.930" v="167" actId="20577"/>
        <pc:sldMkLst>
          <pc:docMk/>
          <pc:sldMk cId="1778171726" sldId="286"/>
        </pc:sldMkLst>
        <pc:spChg chg="mod">
          <ac:chgData name="Ole Eriksen" userId="cfb243916f37e5d6" providerId="LiveId" clId="{70A17AF8-947B-4589-8A15-D8F668451DCD}" dt="2025-08-21T07:32:02.930" v="167" actId="20577"/>
          <ac:spMkLst>
            <pc:docMk/>
            <pc:sldMk cId="1778171726" sldId="286"/>
            <ac:spMk id="2" creationId="{FB190E0D-C37B-947B-A68E-CA66B3979FF3}"/>
          </ac:spMkLst>
        </pc:spChg>
      </pc:sldChg>
      <pc:sldChg chg="modSp mod">
        <pc:chgData name="Ole Eriksen" userId="cfb243916f37e5d6" providerId="LiveId" clId="{70A17AF8-947B-4589-8A15-D8F668451DCD}" dt="2025-08-20T11:42:37.020" v="44" actId="14826"/>
        <pc:sldMkLst>
          <pc:docMk/>
          <pc:sldMk cId="857541754" sldId="287"/>
        </pc:sldMkLst>
        <pc:spChg chg="mod">
          <ac:chgData name="Ole Eriksen" userId="cfb243916f37e5d6" providerId="LiveId" clId="{70A17AF8-947B-4589-8A15-D8F668451DCD}" dt="2025-08-20T11:41:20.389" v="5" actId="20577"/>
          <ac:spMkLst>
            <pc:docMk/>
            <pc:sldMk cId="857541754" sldId="287"/>
            <ac:spMk id="2" creationId="{46B7E2C8-1886-2539-502A-35391A42571A}"/>
          </ac:spMkLst>
        </pc:spChg>
        <pc:spChg chg="mod">
          <ac:chgData name="Ole Eriksen" userId="cfb243916f37e5d6" providerId="LiveId" clId="{70A17AF8-947B-4589-8A15-D8F668451DCD}" dt="2025-08-20T11:42:18.932" v="43" actId="20577"/>
          <ac:spMkLst>
            <pc:docMk/>
            <pc:sldMk cId="857541754" sldId="287"/>
            <ac:spMk id="4" creationId="{0AC12328-B5EE-05CD-1BB2-9A546EEF8C12}"/>
          </ac:spMkLst>
        </pc:spChg>
        <pc:picChg chg="mod">
          <ac:chgData name="Ole Eriksen" userId="cfb243916f37e5d6" providerId="LiveId" clId="{70A17AF8-947B-4589-8A15-D8F668451DCD}" dt="2025-08-20T11:42:37.020" v="44" actId="14826"/>
          <ac:picMkLst>
            <pc:docMk/>
            <pc:sldMk cId="857541754" sldId="287"/>
            <ac:picMk id="6" creationId="{4F06ADF0-44BC-D8A2-DE17-C0C03846D9C5}"/>
          </ac:picMkLst>
        </pc:picChg>
      </pc:sldChg>
      <pc:sldChg chg="modSp mod">
        <pc:chgData name="Ole Eriksen" userId="cfb243916f37e5d6" providerId="LiveId" clId="{70A17AF8-947B-4589-8A15-D8F668451DCD}" dt="2025-08-20T11:45:29.012" v="165" actId="20577"/>
        <pc:sldMkLst>
          <pc:docMk/>
          <pc:sldMk cId="578575180" sldId="290"/>
        </pc:sldMkLst>
        <pc:spChg chg="mod">
          <ac:chgData name="Ole Eriksen" userId="cfb243916f37e5d6" providerId="LiveId" clId="{70A17AF8-947B-4589-8A15-D8F668451DCD}" dt="2025-08-20T11:41:02.052" v="3" actId="20577"/>
          <ac:spMkLst>
            <pc:docMk/>
            <pc:sldMk cId="578575180" sldId="290"/>
            <ac:spMk id="2" creationId="{782FE2A0-56A1-715B-D1C7-F412A16A7F1B}"/>
          </ac:spMkLst>
        </pc:spChg>
        <pc:spChg chg="mod">
          <ac:chgData name="Ole Eriksen" userId="cfb243916f37e5d6" providerId="LiveId" clId="{70A17AF8-947B-4589-8A15-D8F668451DCD}" dt="2025-08-20T11:45:29.012" v="165" actId="20577"/>
          <ac:spMkLst>
            <pc:docMk/>
            <pc:sldMk cId="578575180" sldId="290"/>
            <ac:spMk id="4" creationId="{A03D0AFA-23AC-1412-7B93-1D3B10C0C1A7}"/>
          </ac:spMkLst>
        </pc:spChg>
        <pc:picChg chg="mod">
          <ac:chgData name="Ole Eriksen" userId="cfb243916f37e5d6" providerId="LiveId" clId="{70A17AF8-947B-4589-8A15-D8F668451DCD}" dt="2025-08-20T11:43:18.049" v="45" actId="14826"/>
          <ac:picMkLst>
            <pc:docMk/>
            <pc:sldMk cId="578575180" sldId="290"/>
            <ac:picMk id="6" creationId="{EAC0BD7C-90A2-4F4A-1F5C-FA7984647137}"/>
          </ac:picMkLst>
        </pc:picChg>
      </pc:sldChg>
      <pc:sldChg chg="del">
        <pc:chgData name="Ole Eriksen" userId="cfb243916f37e5d6" providerId="LiveId" clId="{70A17AF8-947B-4589-8A15-D8F668451DCD}" dt="2025-08-22T06:51:52.972" v="278" actId="2696"/>
        <pc:sldMkLst>
          <pc:docMk/>
          <pc:sldMk cId="3780740495" sldId="291"/>
        </pc:sldMkLst>
      </pc:sldChg>
      <pc:sldChg chg="add ord">
        <pc:chgData name="Ole Eriksen" userId="cfb243916f37e5d6" providerId="LiveId" clId="{70A17AF8-947B-4589-8A15-D8F668451DCD}" dt="2025-08-22T06:32:02.670" v="170"/>
        <pc:sldMkLst>
          <pc:docMk/>
          <pc:sldMk cId="3286740780" sldId="293"/>
        </pc:sldMkLst>
      </pc:sldChg>
      <pc:sldChg chg="addSp delSp modSp add del mod setBg addAnim delDesignElem">
        <pc:chgData name="Ole Eriksen" userId="cfb243916f37e5d6" providerId="LiveId" clId="{70A17AF8-947B-4589-8A15-D8F668451DCD}" dt="2025-08-22T10:27:56.349" v="648" actId="2696"/>
        <pc:sldMkLst>
          <pc:docMk/>
          <pc:sldMk cId="630415988" sldId="294"/>
        </pc:sldMkLst>
        <pc:spChg chg="mod">
          <ac:chgData name="Ole Eriksen" userId="cfb243916f37e5d6" providerId="LiveId" clId="{70A17AF8-947B-4589-8A15-D8F668451DCD}" dt="2025-08-22T07:07:39.217" v="291" actId="14100"/>
          <ac:spMkLst>
            <pc:docMk/>
            <pc:sldMk cId="630415988" sldId="294"/>
            <ac:spMk id="2" creationId="{937DA51F-8A68-6695-D568-28897029F50E}"/>
          </ac:spMkLst>
        </pc:spChg>
        <pc:spChg chg="mod">
          <ac:chgData name="Ole Eriksen" userId="cfb243916f37e5d6" providerId="LiveId" clId="{70A17AF8-947B-4589-8A15-D8F668451DCD}" dt="2025-08-22T07:12:33.229" v="498" actId="20577"/>
          <ac:spMkLst>
            <pc:docMk/>
            <pc:sldMk cId="630415988" sldId="294"/>
            <ac:spMk id="4" creationId="{D4E52E9B-295F-66B9-EFCB-EDE6B8CDEBF9}"/>
          </ac:spMkLst>
        </pc:spChg>
        <pc:spChg chg="add del">
          <ac:chgData name="Ole Eriksen" userId="cfb243916f37e5d6" providerId="LiveId" clId="{70A17AF8-947B-4589-8A15-D8F668451DCD}" dt="2025-08-22T07:06:38.106" v="286" actId="26606"/>
          <ac:spMkLst>
            <pc:docMk/>
            <pc:sldMk cId="630415988" sldId="294"/>
            <ac:spMk id="8" creationId="{9B7AD9F6-8CE7-4299-8FC6-328F4DCD3FF9}"/>
          </ac:spMkLst>
        </pc:spChg>
        <pc:spChg chg="add del">
          <ac:chgData name="Ole Eriksen" userId="cfb243916f37e5d6" providerId="LiveId" clId="{70A17AF8-947B-4589-8A15-D8F668451DCD}" dt="2025-08-22T07:06:38.106" v="286" actId="26606"/>
          <ac:spMkLst>
            <pc:docMk/>
            <pc:sldMk cId="630415988" sldId="294"/>
            <ac:spMk id="9" creationId="{F49775AF-8896-43EE-92C6-83497D6DC56F}"/>
          </ac:spMkLst>
        </pc:spChg>
        <pc:spChg chg="del">
          <ac:chgData name="Ole Eriksen" userId="cfb243916f37e5d6" providerId="LiveId" clId="{70A17AF8-947B-4589-8A15-D8F668451DCD}" dt="2025-08-22T06:33:13.894" v="172"/>
          <ac:spMkLst>
            <pc:docMk/>
            <pc:sldMk cId="630415988" sldId="294"/>
            <ac:spMk id="11" creationId="{1F166259-0459-79B2-7520-61EFBA2EE49D}"/>
          </ac:spMkLst>
        </pc:spChg>
        <pc:spChg chg="del">
          <ac:chgData name="Ole Eriksen" userId="cfb243916f37e5d6" providerId="LiveId" clId="{70A17AF8-947B-4589-8A15-D8F668451DCD}" dt="2025-08-22T06:33:13.894" v="172"/>
          <ac:spMkLst>
            <pc:docMk/>
            <pc:sldMk cId="630415988" sldId="294"/>
            <ac:spMk id="13" creationId="{1A1F04E9-87F0-4A30-31DF-3F0F4BA8C14B}"/>
          </ac:spMkLst>
        </pc:spChg>
        <pc:spChg chg="add del">
          <ac:chgData name="Ole Eriksen" userId="cfb243916f37e5d6" providerId="LiveId" clId="{70A17AF8-947B-4589-8A15-D8F668451DCD}" dt="2025-08-22T07:06:38.090" v="285" actId="26606"/>
          <ac:spMkLst>
            <pc:docMk/>
            <pc:sldMk cId="630415988" sldId="294"/>
            <ac:spMk id="14" creationId="{ECC07320-C2CA-4E29-8481-9D9E143C7788}"/>
          </ac:spMkLst>
        </pc:spChg>
        <pc:spChg chg="add del">
          <ac:chgData name="Ole Eriksen" userId="cfb243916f37e5d6" providerId="LiveId" clId="{70A17AF8-947B-4589-8A15-D8F668451DCD}" dt="2025-08-22T07:06:38.090" v="285" actId="26606"/>
          <ac:spMkLst>
            <pc:docMk/>
            <pc:sldMk cId="630415988" sldId="294"/>
            <ac:spMk id="16" creationId="{178FB36B-5BFE-42CA-BC60-1115E0D95EEC}"/>
          </ac:spMkLst>
        </pc:spChg>
        <pc:spChg chg="add">
          <ac:chgData name="Ole Eriksen" userId="cfb243916f37e5d6" providerId="LiveId" clId="{70A17AF8-947B-4589-8A15-D8F668451DCD}" dt="2025-08-22T07:06:38.106" v="286" actId="26606"/>
          <ac:spMkLst>
            <pc:docMk/>
            <pc:sldMk cId="630415988" sldId="294"/>
            <ac:spMk id="18" creationId="{9B7AD9F6-8CE7-4299-8FC6-328F4DCD3FF9}"/>
          </ac:spMkLst>
        </pc:spChg>
        <pc:spChg chg="add">
          <ac:chgData name="Ole Eriksen" userId="cfb243916f37e5d6" providerId="LiveId" clId="{70A17AF8-947B-4589-8A15-D8F668451DCD}" dt="2025-08-22T07:06:38.106" v="286" actId="26606"/>
          <ac:spMkLst>
            <pc:docMk/>
            <pc:sldMk cId="630415988" sldId="294"/>
            <ac:spMk id="19" creationId="{F49775AF-8896-43EE-92C6-83497D6DC56F}"/>
          </ac:spMkLst>
        </pc:spChg>
        <pc:picChg chg="mod ord">
          <ac:chgData name="Ole Eriksen" userId="cfb243916f37e5d6" providerId="LiveId" clId="{70A17AF8-947B-4589-8A15-D8F668451DCD}" dt="2025-08-22T07:06:38.090" v="285" actId="26606"/>
          <ac:picMkLst>
            <pc:docMk/>
            <pc:sldMk cId="630415988" sldId="294"/>
            <ac:picMk id="6" creationId="{05A8D442-F837-28ED-7417-594AA80814FF}"/>
          </ac:picMkLst>
        </pc:picChg>
      </pc:sldChg>
      <pc:sldChg chg="modSp add mod">
        <pc:chgData name="Ole Eriksen" userId="cfb243916f37e5d6" providerId="LiveId" clId="{70A17AF8-947B-4589-8A15-D8F668451DCD}" dt="2025-08-22T07:15:18.514" v="552" actId="20577"/>
        <pc:sldMkLst>
          <pc:docMk/>
          <pc:sldMk cId="1235893834" sldId="347"/>
        </pc:sldMkLst>
        <pc:spChg chg="mod">
          <ac:chgData name="Ole Eriksen" userId="cfb243916f37e5d6" providerId="LiveId" clId="{70A17AF8-947B-4589-8A15-D8F668451DCD}" dt="2025-08-22T07:15:18.514" v="552" actId="20577"/>
          <ac:spMkLst>
            <pc:docMk/>
            <pc:sldMk cId="1235893834" sldId="347"/>
            <ac:spMk id="9" creationId="{F3DB22FF-2CAD-1EE7-B058-B82E3F369A68}"/>
          </ac:spMkLst>
        </pc:spChg>
      </pc:sldChg>
      <pc:sldChg chg="delSp modSp add mod setBg delDesignElem">
        <pc:chgData name="Ole Eriksen" userId="cfb243916f37e5d6" providerId="LiveId" clId="{70A17AF8-947B-4589-8A15-D8F668451DCD}" dt="2025-08-22T10:28:35.217" v="650" actId="20577"/>
        <pc:sldMkLst>
          <pc:docMk/>
          <pc:sldMk cId="4240473814" sldId="348"/>
        </pc:sldMkLst>
        <pc:spChg chg="mod">
          <ac:chgData name="Ole Eriksen" userId="cfb243916f37e5d6" providerId="LiveId" clId="{70A17AF8-947B-4589-8A15-D8F668451DCD}" dt="2025-08-22T10:27:05.578" v="574" actId="20577"/>
          <ac:spMkLst>
            <pc:docMk/>
            <pc:sldMk cId="4240473814" sldId="348"/>
            <ac:spMk id="2" creationId="{32B6C271-0FEB-607C-CD02-8CE5CF5F028C}"/>
          </ac:spMkLst>
        </pc:spChg>
        <pc:spChg chg="mod">
          <ac:chgData name="Ole Eriksen" userId="cfb243916f37e5d6" providerId="LiveId" clId="{70A17AF8-947B-4589-8A15-D8F668451DCD}" dt="2025-08-22T10:28:35.217" v="650" actId="20577"/>
          <ac:spMkLst>
            <pc:docMk/>
            <pc:sldMk cId="4240473814" sldId="348"/>
            <ac:spMk id="4" creationId="{F4A039B7-5B58-06D2-A6D3-2990A8406FB1}"/>
          </ac:spMkLst>
        </pc:spChg>
        <pc:spChg chg="del">
          <ac:chgData name="Ole Eriksen" userId="cfb243916f37e5d6" providerId="LiveId" clId="{70A17AF8-947B-4589-8A15-D8F668451DCD}" dt="2025-08-22T10:26:00.659" v="554"/>
          <ac:spMkLst>
            <pc:docMk/>
            <pc:sldMk cId="4240473814" sldId="348"/>
            <ac:spMk id="11" creationId="{A5C0557A-E87B-3F9B-7C0B-FACB06072043}"/>
          </ac:spMkLst>
        </pc:spChg>
        <pc:spChg chg="del">
          <ac:chgData name="Ole Eriksen" userId="cfb243916f37e5d6" providerId="LiveId" clId="{70A17AF8-947B-4589-8A15-D8F668451DCD}" dt="2025-08-22T10:26:00.659" v="554"/>
          <ac:spMkLst>
            <pc:docMk/>
            <pc:sldMk cId="4240473814" sldId="348"/>
            <ac:spMk id="13" creationId="{FBAA0AEE-F711-1D53-5CC4-840FCD2B7CDA}"/>
          </ac:spMkLst>
        </pc:spChg>
        <pc:picChg chg="mod">
          <ac:chgData name="Ole Eriksen" userId="cfb243916f37e5d6" providerId="LiveId" clId="{70A17AF8-947B-4589-8A15-D8F668451DCD}" dt="2025-08-22T10:26:31.772" v="555" actId="14826"/>
          <ac:picMkLst>
            <pc:docMk/>
            <pc:sldMk cId="4240473814" sldId="348"/>
            <ac:picMk id="6" creationId="{A2C4FF0D-5140-37BC-3088-3342E55EBD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06A00E-8FFD-486F-9522-C18B9D24F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5111D8C-71AB-4152-9A1F-D3A720969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355953-43E0-4451-8716-0F8883F4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E5AAC2-C218-4F69-A32C-C98997E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ED321E-572B-4DEB-903A-B66278D0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3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2B6A7F-8747-42E2-935E-0276957E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08EFC60-D09F-42E2-B9CF-4C08CB797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AC8B4-409C-4239-9809-DB7E02C0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EFDF1E-4212-42A7-B147-C7110AFF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C1D8F0-C89F-4D5D-B161-976A49C6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063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E5308B7-E4A7-48FA-8361-EB0F6539F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34E5EF9-390D-48D3-A609-F3DC09F04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729605-ACB0-4031-8219-8106D9E8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0C2CE0-0E82-4A15-B3D7-2194A8A2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5332B0-4876-4D8B-90E8-9C8D32EE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45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4772B3-B580-4578-881E-262DBDFC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5D976D-3E07-44A9-8DF9-0938005D0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6F618C-33C3-4932-A558-D183B4B2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A7600C-B7E4-4E74-88B5-1720E30D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2B093B-FEFA-440D-A85D-B23F4A3C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43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00744A-D69C-4021-8E4B-3AE93C00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C16647-68E8-4B9E-B5E5-8226C948B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D192FE-FFE4-4B7E-A96F-82EF3AE7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9BA3DD-DCE2-4FA2-B9B7-E563C2AD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E9123E-6BB9-478A-A656-192BEEB1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17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77B76B-24B7-4A4E-8F0E-9971AA1C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E351BC-408A-487F-870E-B0205EB68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2AF27D-A583-4AFD-BA1B-6DF762C27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92D484-7389-4BFA-9945-DE890573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38A605-2AE8-419D-98B8-FBB56853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75D485-98E3-4574-B20A-28473DB3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27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AF703C-7087-4420-9B24-62B30F6A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54A06F-C9FD-4FAB-9A09-3377B46F0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F2BF06-0836-44F8-9ED1-EC43AEF44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55D3118-3877-478A-8027-E44A62314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C4F1126-EAC0-4EA8-A601-5F23846F5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C9A669-25D7-4236-9707-803D83F0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FA4ECDC-002B-470A-B8A0-53FEB2F0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479516B-D984-4DF3-843C-387B99F9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51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9B0E85-B493-49EE-A6B1-35423724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78B5F6E-8C8E-4EC7-A8BF-E6A12DE1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A7DBB94-7D1D-4C76-B134-3179806E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B4F149D-4A48-4D80-907F-F40ABB41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33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EB98D65-5684-4F06-B945-FFF504A9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6D2DFF6-CF74-46BC-B25E-1CF6DDF8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2320C7-EF1C-4CA0-9741-A8CFBB3D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50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C8458C-0932-4029-BC79-5297E989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16D7EC-31E9-4743-881B-AA0C8235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F67A71-FC49-4E85-B96C-DB2F419DD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B04FAF2-E060-4F64-999D-75A6E719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DD16CF-DFEB-43A8-8F15-9E77DEFD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9DA0B0B-6EB3-423F-8C79-FE00F1CA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21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74F091-579E-4C87-AC00-E4BE9455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01E8CC7-CF88-421A-A408-DD1A3701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A953C0-B3E8-4A30-B29A-83BE5B004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6B6B772-5957-46DB-B8E3-8521E0B5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154CA3-6827-473E-94FB-D0FFDABF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BDA1662-3576-453D-82F2-72255AFA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19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5F32809-6CA1-4E88-94BA-BB78A895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398ACB-7535-47CE-8F4B-273C5959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EA4B83-708B-4D53-A917-F8F5BE6F7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35C0-81D0-4A78-8290-8DDCDB3F7A75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ABD590-21CB-428F-BE49-B3027A718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4BC090-6708-446D-91B4-D83390F1E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24FDE-1E8B-4258-A43E-DD0693E962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9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AB1FC3-98A4-43B9-9B52-987189A2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57200"/>
            <a:ext cx="4023360" cy="3288890"/>
          </a:xfrm>
        </p:spPr>
        <p:txBody>
          <a:bodyPr>
            <a:normAutofit/>
          </a:bodyPr>
          <a:lstStyle/>
          <a:p>
            <a:pPr algn="ctr"/>
            <a:r>
              <a:rPr lang="nb-NO" sz="5400" b="1" dirty="0" err="1"/>
              <a:t>Sambolabo</a:t>
            </a:r>
            <a:r>
              <a:rPr lang="nb-NO" sz="5400" b="1" dirty="0"/>
              <a:t> 2025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7BDED42A-EF96-4F41-8821-2A15878DDC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r="2489"/>
          <a:stretch/>
        </p:blipFill>
        <p:spPr>
          <a:xfrm>
            <a:off x="3932664" y="0"/>
            <a:ext cx="8685310" cy="6857999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FF5BD8D-70EC-42AC-B1AD-24ED48AB7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823268"/>
            <a:ext cx="3932237" cy="45719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027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2FE2A0-56A1-715B-D1C7-F412A16A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8099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/>
              <a:t>Våre</a:t>
            </a:r>
            <a:r>
              <a:rPr lang="en-US" sz="5400" b="1" dirty="0"/>
              <a:t> to </a:t>
            </a:r>
            <a:r>
              <a:rPr lang="en-US" sz="5400" b="1" dirty="0" err="1"/>
              <a:t>ansatte</a:t>
            </a:r>
            <a:r>
              <a:rPr lang="en-US" sz="5400" b="1" dirty="0"/>
              <a:t>: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03D0AFA-23AC-1412-7B93-1D3B10C0C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/>
              <a:t>Issa Iya </a:t>
            </a:r>
            <a:r>
              <a:rPr lang="en-US" sz="3200" b="1" dirty="0" err="1"/>
              <a:t>siden</a:t>
            </a:r>
            <a:r>
              <a:rPr lang="en-US" sz="3200" b="1" dirty="0"/>
              <a:t> 1995</a:t>
            </a:r>
          </a:p>
          <a:p>
            <a:r>
              <a:rPr lang="en-US" sz="3200" b="1" dirty="0" err="1"/>
              <a:t>Sambolabo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Anna </a:t>
            </a:r>
            <a:r>
              <a:rPr lang="en-US" sz="3200" b="1" dirty="0" err="1"/>
              <a:t>Nyin</a:t>
            </a:r>
            <a:r>
              <a:rPr lang="en-US" sz="3200" b="1" dirty="0"/>
              <a:t> </a:t>
            </a:r>
            <a:r>
              <a:rPr lang="en-US" sz="3200" b="1" dirty="0" err="1"/>
              <a:t>siden</a:t>
            </a:r>
            <a:r>
              <a:rPr lang="en-US" sz="3200" b="1" dirty="0"/>
              <a:t> 2021</a:t>
            </a:r>
          </a:p>
          <a:p>
            <a:r>
              <a:rPr lang="en-US" sz="3200" b="1" dirty="0" err="1"/>
              <a:t>Galim</a:t>
            </a:r>
            <a:endParaRPr lang="en-US" sz="3200" b="1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AC0BD7C-90A2-4F4A-1F5C-FA798464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3" b="1035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688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33229-092A-06C8-AB23-7C7D49C43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CF7DBD-2CD3-84CA-0A0C-F8526867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8099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2 </a:t>
            </a:r>
            <a:r>
              <a:rPr lang="en-US" sz="5400" b="1" dirty="0" err="1"/>
              <a:t>små</a:t>
            </a:r>
            <a:r>
              <a:rPr lang="en-US" sz="5400" b="1" dirty="0"/>
              <a:t> </a:t>
            </a:r>
            <a:r>
              <a:rPr lang="en-US" sz="5400" b="1" dirty="0" err="1"/>
              <a:t>bruer</a:t>
            </a:r>
            <a:r>
              <a:rPr lang="en-US" sz="5400" b="1" dirty="0"/>
              <a:t> 2025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BC45AA-416D-C79C-6A81-052E0B28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 err="1"/>
              <a:t>Mye</a:t>
            </a:r>
            <a:r>
              <a:rPr lang="en-US" sz="3200" b="1" dirty="0"/>
              <a:t> folk </a:t>
            </a:r>
            <a:r>
              <a:rPr lang="en-US" sz="3200" b="1" dirty="0" err="1"/>
              <a:t>på</a:t>
            </a:r>
            <a:r>
              <a:rPr lang="en-US" sz="3200" b="1" dirty="0"/>
              <a:t> dugnad – </a:t>
            </a:r>
            <a:r>
              <a:rPr lang="en-US" sz="3200" b="1" dirty="0" err="1"/>
              <a:t>og</a:t>
            </a:r>
            <a:r>
              <a:rPr lang="en-US" sz="3200" b="1" dirty="0"/>
              <a:t> </a:t>
            </a:r>
            <a:r>
              <a:rPr lang="en-US" sz="3200" b="1" dirty="0" err="1"/>
              <a:t>noen</a:t>
            </a:r>
            <a:r>
              <a:rPr lang="en-US" sz="3200" b="1" dirty="0"/>
              <a:t> </a:t>
            </a:r>
            <a:r>
              <a:rPr lang="en-US" sz="3200" b="1" dirty="0" err="1"/>
              <a:t>skuelystne</a:t>
            </a:r>
            <a:r>
              <a:rPr lang="en-US" sz="3200" b="1" dirty="0"/>
              <a:t> da </a:t>
            </a:r>
            <a:r>
              <a:rPr lang="en-US" sz="3200" b="1" dirty="0" err="1"/>
              <a:t>dekket</a:t>
            </a:r>
            <a:r>
              <a:rPr lang="en-US" sz="3200" b="1" dirty="0"/>
              <a:t> </a:t>
            </a:r>
            <a:r>
              <a:rPr lang="en-US" sz="3200" b="1" dirty="0" err="1"/>
              <a:t>ble</a:t>
            </a:r>
            <a:r>
              <a:rPr lang="en-US" sz="3200" b="1" dirty="0"/>
              <a:t> </a:t>
            </a:r>
            <a:r>
              <a:rPr lang="en-US" sz="3200" b="1" dirty="0" err="1"/>
              <a:t>støpt</a:t>
            </a:r>
            <a:endParaRPr lang="en-US" sz="3200" b="1" dirty="0"/>
          </a:p>
          <a:p>
            <a:r>
              <a:rPr lang="en-US" sz="3200" b="1" dirty="0" err="1"/>
              <a:t>Bidrar</a:t>
            </a:r>
            <a:r>
              <a:rPr lang="en-US" sz="3200" b="1" dirty="0"/>
              <a:t> med ca. 30 % i </a:t>
            </a:r>
            <a:r>
              <a:rPr lang="en-US" sz="3200" b="1" dirty="0" err="1"/>
              <a:t>egenandel</a:t>
            </a:r>
            <a:endParaRPr lang="en-US" sz="3200" b="1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275E0C0-386E-B204-BED0-3B2797188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674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2FE2A0-56A1-715B-D1C7-F412A16A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8099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55 </a:t>
            </a:r>
            <a:r>
              <a:rPr lang="en-US" sz="5400" b="1" dirty="0" err="1"/>
              <a:t>bruer</a:t>
            </a:r>
            <a:r>
              <a:rPr lang="en-US" sz="5400" b="1" dirty="0"/>
              <a:t> </a:t>
            </a:r>
            <a:r>
              <a:rPr lang="en-US" sz="5400" b="1" dirty="0" err="1"/>
              <a:t>til</a:t>
            </a:r>
            <a:r>
              <a:rPr lang="en-US" sz="5400" b="1" dirty="0"/>
              <a:t> </a:t>
            </a:r>
            <a:r>
              <a:rPr lang="en-US" sz="5400" b="1" dirty="0" err="1"/>
              <a:t>nå</a:t>
            </a:r>
            <a:endParaRPr lang="en-US" sz="5400" b="1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03D0AFA-23AC-1412-7B93-1D3B10C0C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/>
              <a:t>Bru nr 54 og 55 </a:t>
            </a:r>
            <a:r>
              <a:rPr lang="en-US" sz="3200" b="1" dirty="0" err="1"/>
              <a:t>ble</a:t>
            </a:r>
            <a:r>
              <a:rPr lang="en-US" sz="3200" b="1" dirty="0"/>
              <a:t> </a:t>
            </a:r>
            <a:r>
              <a:rPr lang="en-US" sz="3200" b="1" dirty="0" err="1"/>
              <a:t>bygd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mars</a:t>
            </a:r>
          </a:p>
          <a:p>
            <a:endParaRPr lang="en-US" sz="3200" b="1" dirty="0"/>
          </a:p>
          <a:p>
            <a:r>
              <a:rPr lang="en-US" sz="3200" b="1" dirty="0" err="1"/>
              <a:t>Veien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 </a:t>
            </a:r>
            <a:r>
              <a:rPr lang="en-US" sz="3200" b="1" dirty="0" err="1"/>
              <a:t>landsbyen</a:t>
            </a:r>
            <a:r>
              <a:rPr lang="en-US" sz="3200" b="1" dirty="0"/>
              <a:t> Koui </a:t>
            </a:r>
            <a:r>
              <a:rPr lang="en-US" sz="3200" b="1" dirty="0" err="1"/>
              <a:t>Djamnati</a:t>
            </a:r>
            <a:r>
              <a:rPr lang="en-US" sz="3200" b="1" dirty="0"/>
              <a:t> er </a:t>
            </a:r>
            <a:r>
              <a:rPr lang="en-US" sz="3200" b="1" dirty="0" err="1"/>
              <a:t>nå</a:t>
            </a:r>
            <a:r>
              <a:rPr lang="en-US" sz="3200" b="1" dirty="0"/>
              <a:t> </a:t>
            </a:r>
            <a:r>
              <a:rPr lang="en-US" sz="3200" b="1" dirty="0" err="1"/>
              <a:t>farbar</a:t>
            </a:r>
            <a:r>
              <a:rPr lang="en-US" sz="3200" b="1" dirty="0"/>
              <a:t> hele </a:t>
            </a:r>
            <a:r>
              <a:rPr lang="en-US" sz="3200" b="1" dirty="0" err="1"/>
              <a:t>året</a:t>
            </a:r>
            <a:r>
              <a:rPr lang="en-US" sz="3200" b="1" dirty="0"/>
              <a:t>! </a:t>
            </a:r>
            <a:r>
              <a:rPr lang="en-US" sz="3200" b="1"/>
              <a:t>7 </a:t>
            </a:r>
            <a:r>
              <a:rPr lang="en-US" sz="3200" b="1" dirty="0" err="1"/>
              <a:t>bruer</a:t>
            </a:r>
            <a:r>
              <a:rPr lang="en-US" sz="3200" b="1" dirty="0"/>
              <a:t> er </a:t>
            </a:r>
            <a:r>
              <a:rPr lang="en-US" sz="3200" b="1" dirty="0" err="1"/>
              <a:t>bygd</a:t>
            </a:r>
            <a:r>
              <a:rPr lang="en-US" sz="3200" b="1" dirty="0"/>
              <a:t> </a:t>
            </a:r>
            <a:r>
              <a:rPr lang="en-US" sz="3200" b="1" dirty="0" err="1"/>
              <a:t>på</a:t>
            </a:r>
            <a:r>
              <a:rPr lang="en-US" sz="3200" b="1" dirty="0"/>
              <a:t> </a:t>
            </a:r>
            <a:r>
              <a:rPr lang="en-US" sz="3200" b="1" dirty="0" err="1"/>
              <a:t>denne</a:t>
            </a:r>
            <a:r>
              <a:rPr lang="en-US" sz="3200" b="1" dirty="0"/>
              <a:t> </a:t>
            </a:r>
            <a:r>
              <a:rPr lang="en-US" sz="3200" b="1" dirty="0" err="1"/>
              <a:t>veien</a:t>
            </a:r>
            <a:r>
              <a:rPr lang="en-US" sz="3200" b="1" dirty="0"/>
              <a:t>.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AC0BD7C-90A2-4F4A-1F5C-FA798464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857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190E0D-C37B-947B-A68E-CA66B397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14 spare- og </a:t>
            </a:r>
            <a:r>
              <a:rPr lang="en-US" sz="4200" b="1" dirty="0" err="1"/>
              <a:t>lånegrupper</a:t>
            </a:r>
            <a:r>
              <a:rPr lang="en-US" sz="4200" b="1" dirty="0"/>
              <a:t> </a:t>
            </a:r>
            <a:r>
              <a:rPr lang="en-US" sz="4200" b="1" dirty="0" err="1"/>
              <a:t>i</a:t>
            </a:r>
            <a:r>
              <a:rPr lang="en-US" sz="4200" b="1" dirty="0"/>
              <a:t> </a:t>
            </a:r>
            <a:r>
              <a:rPr lang="en-US" sz="4200" b="1" dirty="0" err="1"/>
              <a:t>landsbyene</a:t>
            </a:r>
            <a:endParaRPr lang="en-US" sz="4200" b="1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2323F4-B79B-7130-79F8-68A54D32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/>
          </a:p>
          <a:p>
            <a:r>
              <a:rPr lang="en-US" sz="3200" b="1" dirty="0" err="1"/>
              <a:t>Sparegruppene</a:t>
            </a:r>
            <a:r>
              <a:rPr lang="en-US" sz="3200" b="1" dirty="0"/>
              <a:t> </a:t>
            </a:r>
            <a:r>
              <a:rPr lang="en-US" sz="3200" b="1" dirty="0" err="1"/>
              <a:t>styrker</a:t>
            </a:r>
            <a:r>
              <a:rPr lang="en-US" sz="3200" b="1" dirty="0"/>
              <a:t> </a:t>
            </a:r>
            <a:r>
              <a:rPr lang="en-US" sz="3200" b="1" dirty="0" err="1"/>
              <a:t>familieøkonomien</a:t>
            </a:r>
            <a:r>
              <a:rPr lang="en-US" sz="3200" b="1" dirty="0"/>
              <a:t> </a:t>
            </a:r>
            <a:r>
              <a:rPr lang="en-US" sz="3200" b="1" dirty="0" err="1"/>
              <a:t>og</a:t>
            </a:r>
            <a:r>
              <a:rPr lang="en-US" sz="3200" b="1" dirty="0"/>
              <a:t> </a:t>
            </a:r>
            <a:r>
              <a:rPr lang="en-US" sz="3200" b="1" dirty="0" err="1"/>
              <a:t>gir</a:t>
            </a:r>
            <a:r>
              <a:rPr lang="en-US" sz="3200" b="1" dirty="0"/>
              <a:t> </a:t>
            </a:r>
            <a:r>
              <a:rPr lang="en-US" sz="3200" b="1" dirty="0" err="1"/>
              <a:t>mulighet</a:t>
            </a:r>
            <a:r>
              <a:rPr lang="en-US" sz="3200" b="1" dirty="0"/>
              <a:t> for å </a:t>
            </a:r>
            <a:r>
              <a:rPr lang="en-US" sz="3200" b="1" dirty="0" err="1"/>
              <a:t>legge</a:t>
            </a:r>
            <a:r>
              <a:rPr lang="en-US" sz="3200" b="1" dirty="0"/>
              <a:t> </a:t>
            </a:r>
            <a:r>
              <a:rPr lang="en-US" sz="3200" b="1" dirty="0" err="1"/>
              <a:t>penger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 side for </a:t>
            </a:r>
            <a:r>
              <a:rPr lang="en-US" sz="3200" b="1" dirty="0" err="1"/>
              <a:t>seinere</a:t>
            </a:r>
            <a:r>
              <a:rPr lang="en-US" sz="3200" b="1" dirty="0"/>
              <a:t> bruk</a:t>
            </a:r>
          </a:p>
        </p:txBody>
      </p:sp>
      <p:pic>
        <p:nvPicPr>
          <p:cNvPr id="10" name="Plassholder for innhold 9" descr="Et bilde som inneholder person&#10;&#10;Automatisk generert beskrivelse">
            <a:extLst>
              <a:ext uri="{FF2B5EF4-FFF2-40B4-BE49-F238E27FC236}">
                <a16:creationId xmlns:a16="http://schemas.microsoft.com/office/drawing/2014/main" id="{625B9A5A-EDDD-7E91-8CB1-3E0289232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r="4295"/>
          <a:stretch/>
        </p:blipFill>
        <p:spPr>
          <a:xfrm>
            <a:off x="5008682" y="-648723"/>
            <a:ext cx="7491976" cy="750672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817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CA818AD-F3C5-77DD-1D58-A2EA817E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Sparegruppa</a:t>
            </a:r>
            <a:r>
              <a:rPr lang="en-US" sz="4000" b="1" dirty="0"/>
              <a:t> </a:t>
            </a:r>
            <a:r>
              <a:rPr lang="en-US" sz="4000" b="1" dirty="0" err="1"/>
              <a:t>i</a:t>
            </a:r>
            <a:br>
              <a:rPr lang="en-US" sz="4000" b="1" dirty="0"/>
            </a:br>
            <a:r>
              <a:rPr lang="nb-NO" sz="4000" b="1" dirty="0" err="1"/>
              <a:t>Wogomdou</a:t>
            </a:r>
            <a:endParaRPr lang="en-US" sz="40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34FF1F-3067-2358-78B5-5BD71E2CE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 err="1"/>
              <a:t>Gruppene</a:t>
            </a:r>
            <a:r>
              <a:rPr lang="en-US" sz="3200" b="1" dirty="0"/>
              <a:t> </a:t>
            </a:r>
            <a:r>
              <a:rPr lang="en-US" sz="3200" b="1" dirty="0" err="1"/>
              <a:t>møtes</a:t>
            </a:r>
            <a:r>
              <a:rPr lang="en-US" sz="3200" b="1" dirty="0"/>
              <a:t> </a:t>
            </a:r>
            <a:r>
              <a:rPr lang="en-US" sz="3200" b="1" dirty="0" err="1"/>
              <a:t>en</a:t>
            </a:r>
            <a:r>
              <a:rPr lang="en-US" sz="3200" b="1" dirty="0"/>
              <a:t> gang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uka</a:t>
            </a:r>
            <a:r>
              <a:rPr lang="en-US" sz="3200" b="1" dirty="0"/>
              <a:t> </a:t>
            </a:r>
            <a:r>
              <a:rPr lang="en-US" sz="3200" b="1" dirty="0" err="1"/>
              <a:t>og</a:t>
            </a:r>
            <a:r>
              <a:rPr lang="en-US" sz="3200" b="1" dirty="0"/>
              <a:t> den </a:t>
            </a:r>
            <a:r>
              <a:rPr lang="en-US" sz="3200" b="1" dirty="0" err="1"/>
              <a:t>enkelte</a:t>
            </a:r>
            <a:r>
              <a:rPr lang="en-US" sz="3200" b="1" dirty="0"/>
              <a:t> sparer det </a:t>
            </a:r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har</a:t>
            </a:r>
            <a:r>
              <a:rPr lang="en-US" sz="3200" b="1" dirty="0"/>
              <a:t> </a:t>
            </a:r>
            <a:r>
              <a:rPr lang="en-US" sz="3200" b="1" dirty="0" err="1"/>
              <a:t>råd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.</a:t>
            </a:r>
          </a:p>
          <a:p>
            <a:endParaRPr lang="en-US" sz="3200" b="1" dirty="0"/>
          </a:p>
          <a:p>
            <a:r>
              <a:rPr lang="en-US" sz="3200" b="1" dirty="0" err="1"/>
              <a:t>Pengene</a:t>
            </a:r>
            <a:r>
              <a:rPr lang="en-US" sz="3200" b="1" dirty="0"/>
              <a:t> </a:t>
            </a:r>
            <a:r>
              <a:rPr lang="en-US" sz="3200" b="1" dirty="0" err="1"/>
              <a:t>tas</a:t>
            </a:r>
            <a:r>
              <a:rPr lang="en-US" sz="3200" b="1" dirty="0"/>
              <a:t> </a:t>
            </a:r>
            <a:r>
              <a:rPr lang="en-US" sz="3200" b="1" dirty="0" err="1"/>
              <a:t>ut</a:t>
            </a:r>
            <a:r>
              <a:rPr lang="en-US" sz="3200" b="1" dirty="0"/>
              <a:t> </a:t>
            </a:r>
            <a:r>
              <a:rPr lang="en-US" sz="3200" b="1" dirty="0" err="1"/>
              <a:t>etter</a:t>
            </a:r>
            <a:r>
              <a:rPr lang="en-US" sz="3200" b="1" dirty="0"/>
              <a:t> et </a:t>
            </a:r>
            <a:r>
              <a:rPr lang="en-US" sz="3200" b="1" dirty="0" err="1"/>
              <a:t>halvt</a:t>
            </a:r>
            <a:r>
              <a:rPr lang="en-US" sz="3200" b="1" dirty="0"/>
              <a:t> </a:t>
            </a:r>
            <a:r>
              <a:rPr lang="en-US" sz="3200" b="1" dirty="0" err="1"/>
              <a:t>år</a:t>
            </a:r>
            <a:r>
              <a:rPr lang="en-US" sz="3200" b="1" dirty="0"/>
              <a:t>, to ganger I </a:t>
            </a:r>
            <a:r>
              <a:rPr lang="en-US" sz="3200" b="1" dirty="0" err="1"/>
              <a:t>året</a:t>
            </a:r>
            <a:r>
              <a:rPr lang="en-US" sz="3200" b="1" dirty="0"/>
              <a:t>.</a:t>
            </a:r>
          </a:p>
        </p:txBody>
      </p:sp>
      <p:pic>
        <p:nvPicPr>
          <p:cNvPr id="5" name="Plassholder for bilde 5">
            <a:extLst>
              <a:ext uri="{FF2B5EF4-FFF2-40B4-BE49-F238E27FC236}">
                <a16:creationId xmlns:a16="http://schemas.microsoft.com/office/drawing/2014/main" id="{B096BC5B-B1A2-C8E9-D7DE-6A4CD635F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b="12659"/>
          <a:stretch/>
        </p:blipFill>
        <p:spPr>
          <a:xfrm>
            <a:off x="5104436" y="-206631"/>
            <a:ext cx="7086042" cy="706463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464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B7E2C8-1886-2539-502A-35391A42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7550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31 </a:t>
            </a:r>
            <a:r>
              <a:rPr lang="en-US" sz="5400" b="1" dirty="0" err="1"/>
              <a:t>brønner</a:t>
            </a:r>
            <a:endParaRPr lang="en-US" sz="5400" b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C12328-B5EE-05CD-1BB2-9A546EEF8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/>
              <a:t>Ny </a:t>
            </a:r>
            <a:r>
              <a:rPr lang="en-US" sz="3200" b="1" dirty="0" err="1"/>
              <a:t>brønn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bydel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Sambolabo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mai</a:t>
            </a:r>
            <a:endParaRPr lang="en-US" sz="3200" b="1" dirty="0"/>
          </a:p>
          <a:p>
            <a:r>
              <a:rPr lang="en-US" sz="3200" b="1" dirty="0" err="1"/>
              <a:t>Reint</a:t>
            </a:r>
            <a:r>
              <a:rPr lang="en-US" sz="3200" b="1" dirty="0"/>
              <a:t> </a:t>
            </a:r>
            <a:r>
              <a:rPr lang="en-US" sz="3200" b="1" dirty="0" err="1"/>
              <a:t>vann</a:t>
            </a:r>
            <a:r>
              <a:rPr lang="en-US" sz="3200" b="1" dirty="0"/>
              <a:t> for ca. 100 </a:t>
            </a:r>
            <a:r>
              <a:rPr lang="en-US" sz="3200" b="1" dirty="0" err="1"/>
              <a:t>familier</a:t>
            </a:r>
            <a:endParaRPr lang="en-US" sz="3200" b="1" dirty="0"/>
          </a:p>
          <a:p>
            <a:r>
              <a:rPr lang="en-US" sz="3200" b="1" dirty="0"/>
              <a:t>En </a:t>
            </a:r>
            <a:r>
              <a:rPr lang="en-US" sz="3200" b="1" dirty="0" err="1"/>
              <a:t>brønn</a:t>
            </a:r>
            <a:r>
              <a:rPr lang="en-US" sz="3200" b="1" dirty="0"/>
              <a:t> </a:t>
            </a:r>
            <a:r>
              <a:rPr lang="en-US" sz="3200" b="1" dirty="0" err="1"/>
              <a:t>koster</a:t>
            </a:r>
            <a:r>
              <a:rPr lang="en-US" sz="3200" b="1" dirty="0"/>
              <a:t> 15 – 20.000 kr. å grave </a:t>
            </a:r>
            <a:r>
              <a:rPr lang="en-US" sz="3200" b="1" dirty="0" err="1"/>
              <a:t>og</a:t>
            </a:r>
            <a:r>
              <a:rPr lang="en-US" sz="3200" b="1" dirty="0"/>
              <a:t> </a:t>
            </a:r>
            <a:r>
              <a:rPr lang="en-US" sz="3200" b="1" dirty="0" err="1"/>
              <a:t>støpe</a:t>
            </a:r>
            <a:endParaRPr lang="en-US" sz="3200" b="1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F06ADF0-44BC-D8A2-DE17-C0C03846D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754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D7686-5377-D2BD-1A54-4728C53CE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B6C271-0FEB-607C-CD02-8CE5CF5F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7550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Ny </a:t>
            </a:r>
            <a:r>
              <a:rPr lang="en-US" sz="5400" b="1" dirty="0" err="1"/>
              <a:t>brønn</a:t>
            </a:r>
            <a:endParaRPr lang="en-US" sz="5400" b="1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A039B7-5B58-06D2-A6D3-2990A8406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/>
              <a:t>Reint </a:t>
            </a:r>
            <a:r>
              <a:rPr lang="en-US" sz="3200" b="1" dirty="0" err="1"/>
              <a:t>vann</a:t>
            </a:r>
            <a:r>
              <a:rPr lang="en-US" sz="3200" b="1" dirty="0"/>
              <a:t> </a:t>
            </a:r>
            <a:r>
              <a:rPr lang="en-US" sz="3200" b="1" dirty="0" err="1"/>
              <a:t>gir</a:t>
            </a:r>
            <a:r>
              <a:rPr lang="en-US" sz="3200" b="1" dirty="0"/>
              <a:t> </a:t>
            </a:r>
            <a:r>
              <a:rPr lang="en-US" sz="3200" b="1" dirty="0" err="1"/>
              <a:t>bedre</a:t>
            </a:r>
            <a:r>
              <a:rPr lang="en-US" sz="3200" b="1" dirty="0"/>
              <a:t> </a:t>
            </a:r>
            <a:r>
              <a:rPr lang="en-US" sz="3200" b="1" dirty="0" err="1"/>
              <a:t>helse</a:t>
            </a:r>
            <a:r>
              <a:rPr lang="en-US" sz="3200" b="1" dirty="0"/>
              <a:t> for store og </a:t>
            </a:r>
            <a:r>
              <a:rPr lang="en-US" sz="3200" b="1" dirty="0" err="1"/>
              <a:t>små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 err="1"/>
              <a:t>Minst</a:t>
            </a:r>
            <a:r>
              <a:rPr lang="en-US" sz="3200" b="1" dirty="0"/>
              <a:t> 2 nye </a:t>
            </a:r>
            <a:r>
              <a:rPr lang="en-US" sz="3200" b="1" dirty="0" err="1"/>
              <a:t>brønner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/>
              <a:t> </a:t>
            </a:r>
            <a:r>
              <a:rPr lang="en-US" sz="3200" b="1" dirty="0"/>
              <a:t>2026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2C4FF0D-5140-37BC-3088-3342E55EB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047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4EC812-1C4F-4CD3-85BC-5EC31331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nn-NO" sz="5400" dirty="0"/>
              <a:t>                                                 </a:t>
            </a:r>
            <a:r>
              <a:rPr lang="nn-NO" sz="5400" b="1" dirty="0"/>
              <a:t>15 nye skoler </a:t>
            </a:r>
            <a:r>
              <a:rPr lang="nn-NO" sz="5400" b="1" dirty="0" err="1"/>
              <a:t>siden</a:t>
            </a:r>
            <a:r>
              <a:rPr lang="nn-NO" sz="5400" b="1" dirty="0"/>
              <a:t> 2009!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DB22FF-2CAD-1EE7-B058-B82E3F369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21280"/>
            <a:ext cx="4651248" cy="3572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Nye </a:t>
            </a:r>
            <a:r>
              <a:rPr lang="en-US" sz="3200" dirty="0" err="1"/>
              <a:t>bruer</a:t>
            </a:r>
            <a:r>
              <a:rPr lang="en-US" sz="3200" dirty="0"/>
              <a:t> og </a:t>
            </a:r>
            <a:r>
              <a:rPr lang="en-US" sz="3200" dirty="0" err="1"/>
              <a:t>bedre</a:t>
            </a:r>
            <a:r>
              <a:rPr lang="en-US" sz="3200" dirty="0"/>
              <a:t> </a:t>
            </a:r>
            <a:r>
              <a:rPr lang="en-US" sz="3200" dirty="0" err="1"/>
              <a:t>veier</a:t>
            </a:r>
            <a:r>
              <a:rPr lang="en-US" sz="3200" dirty="0"/>
              <a:t> </a:t>
            </a:r>
            <a:r>
              <a:rPr lang="en-US" sz="3200" dirty="0" err="1"/>
              <a:t>har</a:t>
            </a:r>
            <a:r>
              <a:rPr lang="en-US" sz="3200" dirty="0"/>
              <a:t> </a:t>
            </a:r>
            <a:r>
              <a:rPr lang="en-US" sz="3200" dirty="0" err="1"/>
              <a:t>ført</a:t>
            </a:r>
            <a:r>
              <a:rPr lang="en-US" sz="3200" dirty="0"/>
              <a:t> </a:t>
            </a:r>
            <a:r>
              <a:rPr lang="en-US" sz="3200" dirty="0" err="1"/>
              <a:t>til</a:t>
            </a:r>
            <a:r>
              <a:rPr lang="en-US" sz="3200" dirty="0"/>
              <a:t> 15 nye </a:t>
            </a:r>
            <a:r>
              <a:rPr lang="en-US" sz="3200" dirty="0" err="1"/>
              <a:t>skoler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området</a:t>
            </a:r>
            <a:r>
              <a:rPr lang="en-US" sz="3200" dirty="0"/>
              <a:t>. Stat og </a:t>
            </a:r>
            <a:r>
              <a:rPr lang="en-US" sz="3200" dirty="0" err="1"/>
              <a:t>foreldre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fellesskap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Bildet</a:t>
            </a:r>
            <a:r>
              <a:rPr lang="en-US" sz="3200" dirty="0"/>
              <a:t> </a:t>
            </a:r>
            <a:r>
              <a:rPr lang="en-US" sz="3200" dirty="0" err="1"/>
              <a:t>fra</a:t>
            </a:r>
            <a:r>
              <a:rPr lang="en-US" sz="3200" dirty="0"/>
              <a:t> 2023 </a:t>
            </a:r>
            <a:r>
              <a:rPr lang="en-US" sz="3200" dirty="0" err="1"/>
              <a:t>viser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av </a:t>
            </a:r>
          </a:p>
          <a:p>
            <a:pPr marL="0" indent="0">
              <a:buNone/>
            </a:pPr>
            <a:r>
              <a:rPr lang="en-US" sz="3200" dirty="0" err="1"/>
              <a:t>disse</a:t>
            </a:r>
            <a:r>
              <a:rPr lang="en-US" sz="3200" dirty="0"/>
              <a:t> </a:t>
            </a:r>
            <a:r>
              <a:rPr lang="en-US" sz="3200" dirty="0" err="1"/>
              <a:t>som</a:t>
            </a:r>
            <a:r>
              <a:rPr lang="en-US" sz="3200" dirty="0"/>
              <a:t> </a:t>
            </a:r>
            <a:r>
              <a:rPr lang="en-US" sz="3200" dirty="0" err="1"/>
              <a:t>nå</a:t>
            </a:r>
            <a:r>
              <a:rPr lang="en-US" sz="3200" dirty="0"/>
              <a:t> </a:t>
            </a:r>
            <a:r>
              <a:rPr lang="en-US" sz="3200" dirty="0" err="1"/>
              <a:t>har</a:t>
            </a:r>
            <a:r>
              <a:rPr lang="en-US" sz="3200" dirty="0"/>
              <a:t> 180 </a:t>
            </a:r>
            <a:r>
              <a:rPr lang="en-US" sz="3200" dirty="0" err="1"/>
              <a:t>elever</a:t>
            </a:r>
            <a:r>
              <a:rPr lang="en-US" sz="3200" dirty="0"/>
              <a:t>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69EEDBA-95E3-41D7-A53B-4626EC928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r="9993"/>
          <a:stretch/>
        </p:blipFill>
        <p:spPr>
          <a:xfrm rot="10800000">
            <a:off x="5559551" y="0"/>
            <a:ext cx="715178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589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211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Sambolabo 2025</vt:lpstr>
      <vt:lpstr>Våre to ansatte:</vt:lpstr>
      <vt:lpstr>2 små bruer 2025</vt:lpstr>
      <vt:lpstr>55 bruer til nå</vt:lpstr>
      <vt:lpstr>14 spare- og lånegrupper i landsbyene</vt:lpstr>
      <vt:lpstr>Sparegruppa i Wogomdou</vt:lpstr>
      <vt:lpstr>31 brønner</vt:lpstr>
      <vt:lpstr>Ny brønn</vt:lpstr>
      <vt:lpstr>                                                 15 nye skoler siden 2009!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Sambolabo 2020</dc:title>
  <dc:creator>Ole Eriksen</dc:creator>
  <cp:lastModifiedBy>Ole Eriksen</cp:lastModifiedBy>
  <cp:revision>14</cp:revision>
  <dcterms:created xsi:type="dcterms:W3CDTF">2020-06-23T12:35:29Z</dcterms:created>
  <dcterms:modified xsi:type="dcterms:W3CDTF">2025-08-22T10:28:43Z</dcterms:modified>
</cp:coreProperties>
</file>