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2" r:id="rId3"/>
    <p:sldId id="274" r:id="rId4"/>
    <p:sldId id="276" r:id="rId5"/>
    <p:sldId id="260" r:id="rId6"/>
    <p:sldId id="275" r:id="rId7"/>
    <p:sldId id="273" r:id="rId8"/>
    <p:sldId id="278" r:id="rId9"/>
    <p:sldId id="279" r:id="rId10"/>
    <p:sldId id="267" r:id="rId11"/>
    <p:sldId id="264" r:id="rId12"/>
    <p:sldId id="277" r:id="rId13"/>
    <p:sldId id="270" r:id="rId14"/>
    <p:sldId id="272" r:id="rId15"/>
    <p:sldId id="268" r:id="rId1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2EFF8-D7B3-4DBE-99CC-FDE879251585}" type="datetimeFigureOut">
              <a:rPr lang="nb-NO" smtClean="0"/>
              <a:t>28.03.2019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A2CFE-5223-4B19-8E3D-4D7371055A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329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A2CFE-5223-4B19-8E3D-4D7371055AD8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7174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B302-F19C-485B-850F-6B6F0752B1B8}" type="datetimeFigureOut">
              <a:rPr lang="nb-NO" smtClean="0"/>
              <a:t>28.03.2019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E03C-50DA-42AB-971F-75AD239B32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9319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B302-F19C-485B-850F-6B6F0752B1B8}" type="datetimeFigureOut">
              <a:rPr lang="nb-NO" smtClean="0"/>
              <a:t>28.03.2019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E03C-50DA-42AB-971F-75AD239B32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3289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B302-F19C-485B-850F-6B6F0752B1B8}" type="datetimeFigureOut">
              <a:rPr lang="nb-NO" smtClean="0"/>
              <a:t>28.03.2019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E03C-50DA-42AB-971F-75AD239B32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5576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B302-F19C-485B-850F-6B6F0752B1B8}" type="datetimeFigureOut">
              <a:rPr lang="nb-NO" smtClean="0"/>
              <a:t>28.03.2019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E03C-50DA-42AB-971F-75AD239B32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7231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B302-F19C-485B-850F-6B6F0752B1B8}" type="datetimeFigureOut">
              <a:rPr lang="nb-NO" smtClean="0"/>
              <a:t>28.03.2019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E03C-50DA-42AB-971F-75AD239B32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4788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B302-F19C-485B-850F-6B6F0752B1B8}" type="datetimeFigureOut">
              <a:rPr lang="nb-NO" smtClean="0"/>
              <a:t>28.03.2019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E03C-50DA-42AB-971F-75AD239B32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0830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B302-F19C-485B-850F-6B6F0752B1B8}" type="datetimeFigureOut">
              <a:rPr lang="nb-NO" smtClean="0"/>
              <a:t>28.03.2019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E03C-50DA-42AB-971F-75AD239B32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0522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B302-F19C-485B-850F-6B6F0752B1B8}" type="datetimeFigureOut">
              <a:rPr lang="nb-NO" smtClean="0"/>
              <a:t>28.03.2019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E03C-50DA-42AB-971F-75AD239B32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7538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B302-F19C-485B-850F-6B6F0752B1B8}" type="datetimeFigureOut">
              <a:rPr lang="nb-NO" smtClean="0"/>
              <a:t>28.03.2019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E03C-50DA-42AB-971F-75AD239B32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8539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B302-F19C-485B-850F-6B6F0752B1B8}" type="datetimeFigureOut">
              <a:rPr lang="nb-NO" smtClean="0"/>
              <a:t>28.03.2019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E03C-50DA-42AB-971F-75AD239B32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7832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B302-F19C-485B-850F-6B6F0752B1B8}" type="datetimeFigureOut">
              <a:rPr lang="nb-NO" smtClean="0"/>
              <a:t>28.03.2019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E03C-50DA-42AB-971F-75AD239B32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6083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6B302-F19C-485B-850F-6B6F0752B1B8}" type="datetimeFigureOut">
              <a:rPr lang="nb-NO" smtClean="0"/>
              <a:t>28.03.2019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DE03C-50DA-42AB-971F-75AD239B32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24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n.ytterli@mimer.no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ygdekvinnelaget.no/sites/default/files/media/u1077/img_6308_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600164"/>
            <a:ext cx="9144000" cy="2909799"/>
          </a:xfrm>
        </p:spPr>
        <p:txBody>
          <a:bodyPr>
            <a:normAutofit fontScale="90000"/>
          </a:bodyPr>
          <a:lstStyle/>
          <a:p>
            <a:pPr indent="449263" eaLnBrk="0" fontAlgn="base" hangingPunct="0">
              <a:lnSpc>
                <a:spcPct val="100000"/>
              </a:lnSpc>
              <a:spcAft>
                <a:spcPct val="0"/>
              </a:spcAft>
            </a:pPr>
            <a:br>
              <a:rPr kumimoji="0" lang="nb-NO" altLang="nb-NO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nb-NO" altLang="nb-NO" sz="13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nb-NO" altLang="nb-NO" sz="13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nb-NO" altLang="nb-NO" sz="13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nb-NO" altLang="nb-NO" sz="13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nb-NO" altLang="nb-NO" sz="13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nb-NO" altLang="nb-NO" sz="13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nb-NO" altLang="nb-NO" sz="13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nb-NO" altLang="nb-NO" sz="13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nb-NO" altLang="nb-NO" sz="13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nb-NO" altLang="nb-NO" sz="13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nb-NO" altLang="nb-NO" sz="13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nb-NO" altLang="nb-NO" sz="13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altLang="nb-NO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Velkomen</a:t>
            </a:r>
            <a:r>
              <a:rPr lang="nb-NO" altLang="nb-NO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til</a:t>
            </a:r>
            <a:br>
              <a:rPr lang="nb-NO" altLang="nb-NO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n-NO" altLang="nb-NO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samrådingsmøte</a:t>
            </a:r>
            <a:br>
              <a:rPr lang="nn-NO" altLang="nb-NO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altLang="nb-NO" sz="3100" b="1" dirty="0">
                <a:latin typeface="+mn-lt"/>
              </a:rPr>
              <a:t>for </a:t>
            </a:r>
            <a:r>
              <a:rPr lang="nn-NO" altLang="nb-NO" sz="31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Møre og Romsdal bygdekvinnelag</a:t>
            </a:r>
            <a:br>
              <a:rPr lang="nn-NO" altLang="nb-NO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kumimoji="0" lang="nb-NO" altLang="nb-NO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endParaRPr lang="nb-NO" sz="1600" dirty="0">
              <a:latin typeface="+mn-lt"/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52927"/>
            <a:ext cx="9144000" cy="2244847"/>
          </a:xfrm>
        </p:spPr>
        <p:txBody>
          <a:bodyPr>
            <a:noAutofit/>
          </a:bodyPr>
          <a:lstStyle/>
          <a:p>
            <a:br>
              <a:rPr lang="nb-NO" altLang="nb-NO" sz="3600" b="1" dirty="0"/>
            </a:br>
            <a:br>
              <a:rPr lang="nb-NO" altLang="nb-NO" sz="3600" b="1" dirty="0"/>
            </a:br>
            <a:br>
              <a:rPr lang="nb-NO" altLang="nb-NO" sz="3600" b="1" dirty="0"/>
            </a:br>
            <a:r>
              <a:rPr lang="nn-NO" altLang="nb-NO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Valldal 13. – 15. september 2019</a:t>
            </a:r>
            <a:endParaRPr lang="nb-NO" sz="3200" b="1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pic>
        <p:nvPicPr>
          <p:cNvPr id="2055" name="Bilde 1" descr="Logo Valldal Bygdekvinne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08" y="3333733"/>
            <a:ext cx="2339019" cy="148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272534"/>
            <a:ext cx="11003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n-NO" altLang="nb-NO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endParaRPr kumimoji="0" lang="nb-NO" altLang="nb-NO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7" name="Plassholder for innhold 4" descr="C:\Users\bjkl\AppData\Local\Microsoft\Windows\Temporary Internet Files\Content.Outlook\VZYWIT51\IMG_0979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95716">
            <a:off x="540949" y="2391627"/>
            <a:ext cx="2874297" cy="2741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6282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62" y="1227748"/>
            <a:ext cx="9510708" cy="4794982"/>
          </a:xfrm>
        </p:spPr>
      </p:pic>
    </p:spTree>
    <p:extLst>
      <p:ext uri="{BB962C8B-B14F-4D97-AF65-F5344CB8AC3E}">
        <p14:creationId xmlns:p14="http://schemas.microsoft.com/office/powerpoint/2010/main" val="1654843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Ymse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265382"/>
            <a:ext cx="10515600" cy="4911581"/>
          </a:xfrm>
        </p:spPr>
        <p:txBody>
          <a:bodyPr/>
          <a:lstStyle/>
          <a:p>
            <a:pPr marL="0" lvl="0" indent="0">
              <a:buNone/>
            </a:pPr>
            <a:endParaRPr lang="nb-NO" dirty="0"/>
          </a:p>
          <a:p>
            <a:pPr lvl="0"/>
            <a:r>
              <a:rPr lang="nb-NO" b="1" dirty="0"/>
              <a:t>Om du har høve til å komme </a:t>
            </a:r>
            <a:r>
              <a:rPr lang="nb-NO" b="1" dirty="0" err="1"/>
              <a:t>tidleg</a:t>
            </a:r>
            <a:r>
              <a:rPr lang="nb-NO" b="1" dirty="0"/>
              <a:t> på fredag har vi klesbutikk, </a:t>
            </a:r>
            <a:r>
              <a:rPr lang="nb-NO" b="1" dirty="0" err="1"/>
              <a:t>husflidsutsal</a:t>
            </a:r>
            <a:r>
              <a:rPr lang="nb-NO" b="1" dirty="0"/>
              <a:t>, </a:t>
            </a:r>
            <a:r>
              <a:rPr lang="nb-NO" b="1" dirty="0" err="1"/>
              <a:t>gåvebutikk</a:t>
            </a:r>
            <a:r>
              <a:rPr lang="nb-NO" b="1" dirty="0"/>
              <a:t>, </a:t>
            </a:r>
            <a:r>
              <a:rPr lang="nb-NO" b="1" dirty="0" err="1"/>
              <a:t>safteri</a:t>
            </a:r>
            <a:r>
              <a:rPr lang="nb-NO" b="1" dirty="0"/>
              <a:t> med </a:t>
            </a:r>
            <a:r>
              <a:rPr lang="nb-NO" b="1" dirty="0" err="1"/>
              <a:t>utsal</a:t>
            </a:r>
            <a:r>
              <a:rPr lang="nb-NO" b="1" dirty="0"/>
              <a:t> av lokale produkter og Sylteormen Bakeri med sal av gode </a:t>
            </a:r>
            <a:r>
              <a:rPr lang="nb-NO" b="1" dirty="0" err="1"/>
              <a:t>lunsjrettar</a:t>
            </a:r>
            <a:r>
              <a:rPr lang="nb-NO" b="1" dirty="0"/>
              <a:t>. </a:t>
            </a:r>
          </a:p>
          <a:p>
            <a:pPr lvl="0"/>
            <a:r>
              <a:rPr lang="nb-NO" b="1" dirty="0"/>
              <a:t>På søndag kan vi besøke Meretes Garden og </a:t>
            </a:r>
            <a:r>
              <a:rPr lang="nb-NO" b="1" dirty="0" err="1"/>
              <a:t>gjere</a:t>
            </a:r>
            <a:r>
              <a:rPr lang="nb-NO" b="1" dirty="0"/>
              <a:t> avtale om bedriftspresentasjon og yoga.</a:t>
            </a:r>
          </a:p>
          <a:p>
            <a:pPr lvl="0"/>
            <a:r>
              <a:rPr lang="nb-NO" b="1" dirty="0"/>
              <a:t>Vi kan og tilby vandring på Linge med sal av lokale produkta </a:t>
            </a:r>
            <a:r>
              <a:rPr lang="nb-NO" b="1" dirty="0" err="1"/>
              <a:t>frå</a:t>
            </a:r>
            <a:r>
              <a:rPr lang="nb-NO" b="1" dirty="0"/>
              <a:t> </a:t>
            </a:r>
            <a:r>
              <a:rPr lang="nb-NO" b="1" dirty="0" err="1"/>
              <a:t>frukthagane</a:t>
            </a:r>
            <a:r>
              <a:rPr lang="nb-NO" b="1" dirty="0"/>
              <a:t> på Linge.</a:t>
            </a:r>
          </a:p>
          <a:p>
            <a:pPr lvl="0"/>
            <a:r>
              <a:rPr lang="nb-NO" b="1" dirty="0"/>
              <a:t>Førebels påmelding </a:t>
            </a:r>
            <a:r>
              <a:rPr lang="nb-NO" b="1" dirty="0" err="1"/>
              <a:t>innan</a:t>
            </a:r>
            <a:r>
              <a:rPr lang="nb-NO" b="1" dirty="0"/>
              <a:t> 10.april til Nelly Ytterli tlf. 48195037</a:t>
            </a:r>
          </a:p>
          <a:p>
            <a:pPr marL="0" indent="0">
              <a:buNone/>
            </a:pPr>
            <a:r>
              <a:rPr lang="nb-NO" dirty="0"/>
              <a:t>	e-post; </a:t>
            </a:r>
            <a:r>
              <a:rPr lang="nb-NO" dirty="0">
                <a:hlinkClick r:id="rId2"/>
              </a:rPr>
              <a:t>n.ytterli@mimer.no</a:t>
            </a:r>
            <a:endParaRPr lang="nb-NO" dirty="0"/>
          </a:p>
          <a:p>
            <a:endParaRPr lang="nb-NO" dirty="0"/>
          </a:p>
        </p:txBody>
      </p:sp>
      <p:pic>
        <p:nvPicPr>
          <p:cNvPr id="4" name="Bilde 1" descr="Logo Valldal Bygdekvinnel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970" y="341173"/>
            <a:ext cx="2339019" cy="148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147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34113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1818" y="509954"/>
            <a:ext cx="10891982" cy="56670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Velkomne til oss i september!</a:t>
            </a:r>
          </a:p>
        </p:txBody>
      </p:sp>
      <p:pic>
        <p:nvPicPr>
          <p:cNvPr id="4" name="Bilde 1" descr="Logo Valldal Bygdekvinne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809" y="1957012"/>
            <a:ext cx="2339019" cy="148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694" y="3039261"/>
            <a:ext cx="6163408" cy="346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77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894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5217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1429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 flipV="1">
            <a:off x="10366130" y="6409592"/>
            <a:ext cx="987669" cy="844062"/>
          </a:xfrm>
        </p:spPr>
        <p:txBody>
          <a:bodyPr>
            <a:noAutofit/>
          </a:bodyPr>
          <a:lstStyle/>
          <a:p>
            <a:pPr lvl="4"/>
            <a:r>
              <a:rPr lang="nb-NO" sz="2000" dirty="0"/>
              <a:t>			      	</a:t>
            </a:r>
          </a:p>
          <a:p>
            <a:endParaRPr lang="nb-NO" sz="2000" dirty="0"/>
          </a:p>
        </p:txBody>
      </p:sp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i="1" dirty="0">
                <a:solidFill>
                  <a:srgbClr val="C00000"/>
                </a:solidFill>
              </a:rPr>
              <a:t>Valldal bygdekvinnelag</a:t>
            </a:r>
          </a:p>
        </p:txBody>
      </p:sp>
      <p:pic>
        <p:nvPicPr>
          <p:cNvPr id="6" name="Bilde 5" descr="W:\Bjørg arbeidsområde 2010\VBK\IMG_22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058" y="2763977"/>
            <a:ext cx="4953000" cy="371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de 1" descr="Logo Valldal Bygdekvinnel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058" y="365125"/>
            <a:ext cx="2339019" cy="148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G_144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65" y="1770429"/>
            <a:ext cx="2936875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390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8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Møteplass for aktive kvinner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52002"/>
            <a:ext cx="10515600" cy="364319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nb-NO" sz="17600" dirty="0"/>
          </a:p>
          <a:p>
            <a:r>
              <a:rPr lang="nb-NO" sz="14400" b="1" dirty="0"/>
              <a:t>Laget har 40 </a:t>
            </a:r>
            <a:r>
              <a:rPr lang="nb-NO" sz="14400" b="1" dirty="0" err="1"/>
              <a:t>medlemmmar</a:t>
            </a:r>
            <a:endParaRPr lang="nb-NO" sz="14400" b="1" dirty="0"/>
          </a:p>
          <a:p>
            <a:pPr marL="0" indent="0">
              <a:buNone/>
            </a:pPr>
            <a:r>
              <a:rPr lang="nb-NO" sz="14400" b="1" dirty="0"/>
              <a:t>  12 av </a:t>
            </a:r>
            <a:r>
              <a:rPr lang="nb-NO" sz="14400" b="1" dirty="0" err="1"/>
              <a:t>desse</a:t>
            </a:r>
            <a:r>
              <a:rPr lang="nb-NO" sz="14400" b="1" dirty="0"/>
              <a:t> er nye</a:t>
            </a:r>
            <a:endParaRPr lang="nb-NO" sz="800" b="1" dirty="0"/>
          </a:p>
          <a:p>
            <a:endParaRPr lang="nb-NO" sz="3200" b="1" dirty="0"/>
          </a:p>
          <a:p>
            <a:r>
              <a:rPr lang="nb-NO" sz="14400" b="1" dirty="0"/>
              <a:t>Vi har styremøte </a:t>
            </a:r>
            <a:r>
              <a:rPr lang="nb-NO" sz="14400" b="1" dirty="0" err="1"/>
              <a:t>ein</a:t>
            </a:r>
            <a:r>
              <a:rPr lang="nb-NO" sz="14400" b="1" dirty="0"/>
              <a:t> gong i </a:t>
            </a:r>
          </a:p>
          <a:p>
            <a:pPr marL="0" indent="0">
              <a:buNone/>
            </a:pPr>
            <a:r>
              <a:rPr lang="nb-NO" sz="14400" b="1" dirty="0"/>
              <a:t>  </a:t>
            </a:r>
            <a:r>
              <a:rPr lang="nb-NO" sz="14400" b="1" dirty="0" err="1"/>
              <a:t>månaden</a:t>
            </a:r>
            <a:endParaRPr lang="nb-NO" sz="800" b="1" dirty="0"/>
          </a:p>
          <a:p>
            <a:endParaRPr lang="nb-NO" sz="3200" b="1" dirty="0"/>
          </a:p>
          <a:p>
            <a:r>
              <a:rPr lang="nb-NO" sz="14400" b="1" dirty="0"/>
              <a:t>Medlemsmøte eller </a:t>
            </a:r>
            <a:r>
              <a:rPr lang="nb-NO" sz="14400" b="1" dirty="0" err="1"/>
              <a:t>ope</a:t>
            </a:r>
            <a:r>
              <a:rPr lang="nb-NO" sz="14400" b="1" dirty="0"/>
              <a:t> </a:t>
            </a:r>
          </a:p>
          <a:p>
            <a:pPr marL="0" indent="0">
              <a:buNone/>
            </a:pPr>
            <a:r>
              <a:rPr lang="nb-NO" sz="14400" b="1" dirty="0"/>
              <a:t>  møte med tema har vi og </a:t>
            </a:r>
            <a:r>
              <a:rPr lang="nb-NO" sz="14400" b="1" dirty="0" err="1"/>
              <a:t>ein</a:t>
            </a:r>
            <a:r>
              <a:rPr lang="nb-NO" sz="14400" b="1"/>
              <a:t> gong </a:t>
            </a:r>
            <a:r>
              <a:rPr lang="nb-NO" sz="14400" b="1" dirty="0" err="1"/>
              <a:t>månaden</a:t>
            </a:r>
            <a:endParaRPr lang="nb-NO" sz="14400" b="1" dirty="0"/>
          </a:p>
          <a:p>
            <a:endParaRPr lang="nb-NO" sz="14400" b="1" u="sng" dirty="0"/>
          </a:p>
          <a:p>
            <a:endParaRPr lang="nb-NO" sz="14400" b="1" u="sng" dirty="0"/>
          </a:p>
          <a:p>
            <a:endParaRPr lang="nb-NO" u="sng" dirty="0"/>
          </a:p>
          <a:p>
            <a:endParaRPr lang="nb-NO" u="sng" dirty="0"/>
          </a:p>
          <a:p>
            <a:endParaRPr lang="nb-NO" u="sng" dirty="0"/>
          </a:p>
          <a:p>
            <a:endParaRPr lang="nb-NO" u="sng" dirty="0"/>
          </a:p>
          <a:p>
            <a:endParaRPr lang="nb-NO" u="sng" dirty="0"/>
          </a:p>
          <a:p>
            <a:endParaRPr lang="nb-NO" u="sng" dirty="0"/>
          </a:p>
          <a:p>
            <a:endParaRPr lang="nb-NO" u="sng" dirty="0"/>
          </a:p>
          <a:p>
            <a:pPr marL="0" indent="0">
              <a:buNone/>
            </a:pPr>
            <a:endParaRPr lang="nb-NO" u="sng" dirty="0"/>
          </a:p>
          <a:p>
            <a:pPr marL="0" indent="0">
              <a:buNone/>
            </a:pPr>
            <a:endParaRPr lang="nb-NO" u="sng" dirty="0"/>
          </a:p>
          <a:p>
            <a:pPr marL="0" indent="0">
              <a:buNone/>
            </a:pPr>
            <a:endParaRPr lang="nb-NO" u="sng" dirty="0"/>
          </a:p>
          <a:p>
            <a:pPr marL="0" indent="0">
              <a:buNone/>
            </a:pPr>
            <a:endParaRPr lang="nb-NO" u="sng" dirty="0"/>
          </a:p>
          <a:p>
            <a:pPr marL="0" indent="0">
              <a:buNone/>
            </a:pPr>
            <a:endParaRPr lang="nb-NO" u="sng" dirty="0"/>
          </a:p>
          <a:p>
            <a:pPr marL="0" indent="0">
              <a:buNone/>
            </a:pPr>
            <a:endParaRPr lang="nb-NO" u="sng" dirty="0"/>
          </a:p>
          <a:p>
            <a:pPr marL="0" indent="0">
              <a:buNone/>
            </a:pPr>
            <a:endParaRPr lang="nb-NO" u="sng" dirty="0"/>
          </a:p>
          <a:p>
            <a:pPr marL="0" indent="0">
              <a:buNone/>
            </a:pPr>
            <a:endParaRPr lang="nb-NO" u="sng" dirty="0"/>
          </a:p>
          <a:p>
            <a:pPr marL="0" indent="0">
              <a:buNone/>
            </a:pPr>
            <a:endParaRPr lang="nb-NO" u="sng" dirty="0"/>
          </a:p>
          <a:p>
            <a:pPr marL="0" indent="0">
              <a:buNone/>
            </a:pPr>
            <a:endParaRPr lang="nb-NO" u="sng" dirty="0"/>
          </a:p>
          <a:p>
            <a:pPr marL="0" indent="0">
              <a:buNone/>
            </a:pPr>
            <a:endParaRPr lang="nb-NO" u="sng" dirty="0"/>
          </a:p>
          <a:p>
            <a:pPr marL="0" indent="0">
              <a:buNone/>
            </a:pPr>
            <a:endParaRPr lang="nb-NO" u="sng" dirty="0"/>
          </a:p>
          <a:p>
            <a:pPr marL="0" indent="0">
              <a:buNone/>
            </a:pPr>
            <a:r>
              <a:rPr lang="nb-NO" dirty="0"/>
              <a:t>Kafegruppe, aktivitetsgruppe, syng med oss, </a:t>
            </a:r>
            <a:r>
              <a:rPr lang="nb-NO" dirty="0" err="1"/>
              <a:t>sansehage</a:t>
            </a:r>
            <a:r>
              <a:rPr lang="nb-NO" dirty="0"/>
              <a:t>, </a:t>
            </a:r>
            <a:r>
              <a:rPr lang="nb-NO" dirty="0" err="1"/>
              <a:t>nyføddgåve</a:t>
            </a:r>
            <a:r>
              <a:rPr lang="nb-NO" dirty="0"/>
              <a:t> og heimeside.</a:t>
            </a:r>
          </a:p>
          <a:p>
            <a:r>
              <a:rPr lang="nb-NO" dirty="0"/>
              <a:t>Medlemsmøte eller </a:t>
            </a:r>
            <a:r>
              <a:rPr lang="nb-NO" dirty="0" err="1"/>
              <a:t>ope</a:t>
            </a:r>
            <a:r>
              <a:rPr lang="nb-NO" dirty="0"/>
              <a:t> møte ca. </a:t>
            </a:r>
            <a:r>
              <a:rPr lang="nb-NO" dirty="0" err="1"/>
              <a:t>ein</a:t>
            </a:r>
            <a:r>
              <a:rPr lang="nb-NO" dirty="0"/>
              <a:t> gong i </a:t>
            </a:r>
            <a:r>
              <a:rPr lang="nb-NO" dirty="0" err="1"/>
              <a:t>månaden</a:t>
            </a:r>
            <a:r>
              <a:rPr lang="nb-NO" dirty="0"/>
              <a:t>, gjerne med tema. </a:t>
            </a:r>
          </a:p>
        </p:txBody>
      </p:sp>
      <p:pic>
        <p:nvPicPr>
          <p:cNvPr id="4" name="Bilde 3" descr="img_6308_">
            <a:hlinkClick r:id="rId3" tooltip="Ein matkveld i lag - Tapas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879" y="2250830"/>
            <a:ext cx="4240921" cy="3005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de 1" descr="Logo Valldal Bygdekvinnela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970" y="341173"/>
            <a:ext cx="2339019" cy="148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661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60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Laget er organisert slik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sz="3600" b="1" dirty="0"/>
              <a:t>Kafegruppe</a:t>
            </a:r>
          </a:p>
          <a:p>
            <a:r>
              <a:rPr lang="nb-NO" sz="3600" b="1" dirty="0"/>
              <a:t>Aktivitetsgruppe</a:t>
            </a:r>
          </a:p>
          <a:p>
            <a:r>
              <a:rPr lang="nb-NO" sz="3600" b="1" dirty="0"/>
              <a:t>Syng med oss</a:t>
            </a:r>
          </a:p>
          <a:p>
            <a:r>
              <a:rPr lang="nb-NO" sz="3600" b="1" dirty="0" err="1"/>
              <a:t>Nyføddgåve</a:t>
            </a:r>
            <a:r>
              <a:rPr lang="nb-NO" sz="3600" b="1" dirty="0"/>
              <a:t> </a:t>
            </a:r>
          </a:p>
          <a:p>
            <a:r>
              <a:rPr lang="nb-NO" sz="3600" b="1" dirty="0"/>
              <a:t>Heimeside</a:t>
            </a:r>
          </a:p>
          <a:p>
            <a:endParaRPr lang="nb-NO" sz="3600" b="1" dirty="0"/>
          </a:p>
        </p:txBody>
      </p:sp>
      <p:pic>
        <p:nvPicPr>
          <p:cNvPr id="4" name="Bilde 3" descr="I:\Bildearkiv\God helse\Prestesetra - Ytterli 3.7.14\124___07\IMG_27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40" y="2397125"/>
            <a:ext cx="5785337" cy="4033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de 1" descr="Logo Valldal Bygdekvinnel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058" y="365125"/>
            <a:ext cx="2339019" cy="148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05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31984" y="2400299"/>
            <a:ext cx="10421815" cy="3719145"/>
          </a:xfrm>
        </p:spPr>
        <p:txBody>
          <a:bodyPr>
            <a:normAutofit fontScale="9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sz="4800" b="1" u="sng" dirty="0" err="1">
                <a:solidFill>
                  <a:srgbClr val="C00000"/>
                </a:solidFill>
                <a:latin typeface="+mn-lt"/>
              </a:rPr>
              <a:t>Aktivitetar</a:t>
            </a:r>
            <a:r>
              <a:rPr lang="nb-NO" sz="4800" b="1" u="sng" dirty="0">
                <a:solidFill>
                  <a:srgbClr val="C00000"/>
                </a:solidFill>
                <a:latin typeface="+mn-lt"/>
              </a:rPr>
              <a:t> i laget 2018/2019</a:t>
            </a:r>
            <a:br>
              <a:rPr lang="nb-NO" sz="4800" b="1" u="sng" dirty="0">
                <a:solidFill>
                  <a:srgbClr val="C00000"/>
                </a:solidFill>
                <a:latin typeface="+mn-lt"/>
              </a:rPr>
            </a:br>
            <a:br>
              <a:rPr lang="nb-NO" sz="4800" b="1" u="sng" dirty="0">
                <a:latin typeface="+mn-lt"/>
              </a:rPr>
            </a:br>
            <a:r>
              <a:rPr lang="nb-NO" sz="3600" b="1" dirty="0">
                <a:latin typeface="+mn-lt"/>
              </a:rPr>
              <a:t>Kvinner UT 	Kveldstur og kveldsmat</a:t>
            </a:r>
            <a:br>
              <a:rPr lang="nb-NO" sz="3600" b="1" dirty="0">
                <a:latin typeface="+mn-lt"/>
              </a:rPr>
            </a:br>
            <a:r>
              <a:rPr lang="nb-NO" sz="3600" b="1" dirty="0" err="1">
                <a:latin typeface="+mn-lt"/>
              </a:rPr>
              <a:t>Skulefrukost</a:t>
            </a:r>
            <a:r>
              <a:rPr lang="nb-NO" sz="3600" b="1" dirty="0">
                <a:latin typeface="+mn-lt"/>
              </a:rPr>
              <a:t> med graut</a:t>
            </a:r>
            <a:br>
              <a:rPr lang="nb-NO" sz="3600" b="1" dirty="0">
                <a:latin typeface="+mn-lt"/>
              </a:rPr>
            </a:br>
            <a:r>
              <a:rPr lang="nb-NO" sz="3600" b="1" dirty="0">
                <a:latin typeface="+mn-lt"/>
              </a:rPr>
              <a:t>Matvaredag</a:t>
            </a:r>
            <a:br>
              <a:rPr lang="nb-NO" sz="3600" b="1" dirty="0">
                <a:latin typeface="+mn-lt"/>
              </a:rPr>
            </a:br>
            <a:r>
              <a:rPr lang="nb-NO" sz="3600" b="1" dirty="0">
                <a:latin typeface="+mn-lt"/>
              </a:rPr>
              <a:t>Kulturminnedagen </a:t>
            </a:r>
            <a:br>
              <a:rPr lang="nb-NO" sz="3600" b="1" dirty="0">
                <a:latin typeface="+mn-lt"/>
              </a:rPr>
            </a:br>
            <a:r>
              <a:rPr lang="nb-NO" sz="3600" b="1" dirty="0">
                <a:latin typeface="+mn-lt"/>
              </a:rPr>
              <a:t>Blåtur</a:t>
            </a:r>
            <a:br>
              <a:rPr lang="nb-NO" sz="3600" b="1" dirty="0">
                <a:latin typeface="+mn-lt"/>
              </a:rPr>
            </a:br>
            <a:r>
              <a:rPr lang="nb-NO" sz="3600" b="1" dirty="0">
                <a:latin typeface="+mn-lt"/>
              </a:rPr>
              <a:t>Søndagsmiddag</a:t>
            </a:r>
            <a:br>
              <a:rPr lang="nb-NO" sz="3600" b="1" dirty="0">
                <a:latin typeface="+mn-lt"/>
              </a:rPr>
            </a:br>
            <a:r>
              <a:rPr lang="nb-NO" sz="3600" b="1" dirty="0">
                <a:latin typeface="+mn-lt"/>
              </a:rPr>
              <a:t>Fredagskafe</a:t>
            </a:r>
            <a:br>
              <a:rPr lang="nb-NO" sz="3600" b="1" dirty="0">
                <a:latin typeface="+mn-lt"/>
              </a:rPr>
            </a:br>
            <a:r>
              <a:rPr lang="nb-NO" sz="3600" b="1" dirty="0" err="1">
                <a:latin typeface="+mn-lt"/>
              </a:rPr>
              <a:t>Julelag</a:t>
            </a:r>
            <a:r>
              <a:rPr lang="nb-NO" sz="3600" b="1" dirty="0">
                <a:latin typeface="+mn-lt"/>
              </a:rPr>
              <a:t> for eldre</a:t>
            </a:r>
            <a:br>
              <a:rPr lang="nb-NO" sz="3600" b="1" dirty="0">
                <a:latin typeface="+mn-lt"/>
              </a:rPr>
            </a:br>
            <a:r>
              <a:rPr lang="nb-NO" sz="3600" b="1" dirty="0">
                <a:latin typeface="+mn-lt"/>
              </a:rPr>
              <a:t>Arbeid med </a:t>
            </a:r>
            <a:r>
              <a:rPr lang="nb-NO" sz="3600" b="1" dirty="0" err="1">
                <a:latin typeface="+mn-lt"/>
              </a:rPr>
              <a:t>sansehage</a:t>
            </a:r>
            <a:br>
              <a:rPr lang="nb-NO" sz="3600" b="1" dirty="0">
                <a:latin typeface="+mn-lt"/>
              </a:rPr>
            </a:br>
            <a:r>
              <a:rPr lang="nb-NO" sz="3600" b="1" dirty="0">
                <a:latin typeface="+mn-lt"/>
              </a:rPr>
              <a:t>Beredskapskonferanse</a:t>
            </a:r>
            <a:br>
              <a:rPr lang="nb-NO" sz="3600" b="1" dirty="0">
                <a:latin typeface="+mn-lt"/>
              </a:rPr>
            </a:br>
            <a:r>
              <a:rPr lang="nb-NO" sz="3600" b="1" dirty="0">
                <a:latin typeface="+mn-lt"/>
              </a:rPr>
              <a:t>Tradisjonsmat</a:t>
            </a:r>
            <a:br>
              <a:rPr lang="nb-NO" sz="3600" b="1" dirty="0">
                <a:latin typeface="+mn-lt"/>
              </a:rPr>
            </a:br>
            <a:br>
              <a:rPr lang="nb-NO" sz="3600" b="1" dirty="0">
                <a:latin typeface="+mn-lt"/>
              </a:rPr>
            </a:br>
            <a:br>
              <a:rPr lang="nb-NO" sz="3600" b="1" dirty="0">
                <a:latin typeface="+mn-lt"/>
              </a:rPr>
            </a:br>
            <a:endParaRPr lang="nb-NO" sz="3600" b="1" dirty="0">
              <a:latin typeface="+mn-lt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4800600"/>
            <a:ext cx="8921262" cy="1754432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nb-NO" altLang="nb-NO" b="1" dirty="0"/>
            </a:br>
            <a:br>
              <a:rPr lang="nb-NO" altLang="nb-NO" sz="2000" dirty="0"/>
            </a:br>
            <a:endParaRPr lang="nb-NO" sz="2000" dirty="0"/>
          </a:p>
        </p:txBody>
      </p:sp>
      <p:pic>
        <p:nvPicPr>
          <p:cNvPr id="4" name="Bilde 1" descr="Logo Valldal Bygdekvinne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916" y="365125"/>
            <a:ext cx="2339019" cy="148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C:\Users\bjkl\AppData\Local\Microsoft\Windows\Temporary Internet Files\Content.Outlook\VZYWIT51\IMG_375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54148">
            <a:off x="7571459" y="2966470"/>
            <a:ext cx="3691054" cy="29876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5057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8891" y="405347"/>
            <a:ext cx="10515600" cy="1325563"/>
          </a:xfrm>
        </p:spPr>
        <p:txBody>
          <a:bodyPr>
            <a:normAutofit/>
          </a:bodyPr>
          <a:lstStyle/>
          <a:p>
            <a:r>
              <a:rPr lang="nb-NO" sz="5400" b="1" i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Seterbok</a:t>
            </a:r>
            <a:r>
              <a:rPr lang="nb-NO" sz="5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og kulturpris</a:t>
            </a:r>
          </a:p>
        </p:txBody>
      </p:sp>
      <p:pic>
        <p:nvPicPr>
          <p:cNvPr id="4" name="Plassholder for innhold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8230">
            <a:off x="6348812" y="2119803"/>
            <a:ext cx="5494187" cy="4172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de 1" descr="Logo Valldal Bygdekvinnel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970" y="341173"/>
            <a:ext cx="2339019" cy="148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IMG_149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7958">
            <a:off x="466690" y="3170847"/>
            <a:ext cx="2326005" cy="310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:\Users\bjkl\AppData\Local\Microsoft\Windows\Temporary Internet Files\Content.Outlook\VZYWIT51\IMG_534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861" y="2449220"/>
            <a:ext cx="2439670" cy="3388872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4170405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Laget si utvikling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/>
              <a:t>Vi har </a:t>
            </a:r>
            <a:r>
              <a:rPr lang="nb-NO" b="1" dirty="0" err="1"/>
              <a:t>eit</a:t>
            </a:r>
            <a:r>
              <a:rPr lang="nb-NO" b="1" dirty="0"/>
              <a:t> breitt spekter av </a:t>
            </a:r>
            <a:r>
              <a:rPr lang="nb-NO" b="1" dirty="0" err="1"/>
              <a:t>aktivitetar</a:t>
            </a:r>
            <a:endParaRPr lang="nb-NO" b="1" dirty="0"/>
          </a:p>
          <a:p>
            <a:endParaRPr lang="nb-NO" sz="1000" b="1" dirty="0"/>
          </a:p>
          <a:p>
            <a:r>
              <a:rPr lang="nb-NO" b="1" dirty="0"/>
              <a:t>Vi </a:t>
            </a:r>
            <a:r>
              <a:rPr lang="nb-NO" b="1" dirty="0" err="1"/>
              <a:t>deltek</a:t>
            </a:r>
            <a:r>
              <a:rPr lang="nb-NO" b="1" dirty="0"/>
              <a:t> ofte i lokalsamfunnet</a:t>
            </a:r>
          </a:p>
          <a:p>
            <a:endParaRPr lang="nb-NO" sz="800" b="1" dirty="0"/>
          </a:p>
          <a:p>
            <a:r>
              <a:rPr lang="nb-NO" b="1" dirty="0"/>
              <a:t>Når fram til </a:t>
            </a:r>
            <a:r>
              <a:rPr lang="nb-NO" b="1" dirty="0" err="1"/>
              <a:t>fleire</a:t>
            </a:r>
            <a:r>
              <a:rPr lang="nb-NO" b="1" dirty="0"/>
              <a:t> i bygda og bygdene rundt</a:t>
            </a:r>
          </a:p>
          <a:p>
            <a:endParaRPr lang="nb-NO" sz="800" b="1" dirty="0"/>
          </a:p>
          <a:p>
            <a:r>
              <a:rPr lang="nb-NO" b="1" dirty="0"/>
              <a:t>Vi opplever ei </a:t>
            </a:r>
            <a:r>
              <a:rPr lang="nb-NO" b="1" dirty="0" err="1"/>
              <a:t>aukande</a:t>
            </a:r>
            <a:r>
              <a:rPr lang="nb-NO" b="1" dirty="0"/>
              <a:t> interesse for arbeid vi </a:t>
            </a:r>
            <a:r>
              <a:rPr lang="nb-NO" b="1" dirty="0" err="1"/>
              <a:t>gjer</a:t>
            </a:r>
            <a:br>
              <a:rPr lang="nb-NO" b="1" dirty="0"/>
            </a:br>
            <a:endParaRPr lang="nb-NO" b="1" dirty="0"/>
          </a:p>
          <a:p>
            <a:r>
              <a:rPr lang="nb-NO" b="1" dirty="0"/>
              <a:t>Vi har heimeside og er aktive på </a:t>
            </a:r>
            <a:r>
              <a:rPr lang="nb-NO" b="1" dirty="0" err="1"/>
              <a:t>facebookside</a:t>
            </a:r>
            <a:endParaRPr lang="nb-NO" b="1" dirty="0"/>
          </a:p>
        </p:txBody>
      </p:sp>
      <p:pic>
        <p:nvPicPr>
          <p:cNvPr id="4" name="Bilde 1" descr="Logo Valldal Bygdekvinne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970" y="341173"/>
            <a:ext cx="2339019" cy="148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495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i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Synlege</a:t>
            </a:r>
            <a:r>
              <a:rPr lang="nb-NO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lokalmiljøet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b="1" dirty="0"/>
          </a:p>
          <a:p>
            <a:r>
              <a:rPr lang="nb-NO" b="1" dirty="0"/>
              <a:t>Vi har årsplan som vi deler ut til </a:t>
            </a:r>
            <a:r>
              <a:rPr lang="nb-NO" b="1" dirty="0" err="1"/>
              <a:t>medlemar</a:t>
            </a:r>
            <a:r>
              <a:rPr lang="nb-NO" b="1" dirty="0"/>
              <a:t> og interesserte</a:t>
            </a:r>
          </a:p>
          <a:p>
            <a:endParaRPr lang="nb-NO" sz="800" b="1" dirty="0"/>
          </a:p>
          <a:p>
            <a:r>
              <a:rPr lang="nb-NO" b="1" dirty="0"/>
              <a:t>Vi får god omtale i lokalavisa</a:t>
            </a:r>
          </a:p>
          <a:p>
            <a:endParaRPr lang="nb-NO" sz="800" b="1" dirty="0"/>
          </a:p>
          <a:p>
            <a:r>
              <a:rPr lang="nb-NO" b="1" dirty="0"/>
              <a:t>Vi rekruttere med å invitere med oss nye på ulike </a:t>
            </a:r>
            <a:r>
              <a:rPr lang="nb-NO" b="1" dirty="0" err="1"/>
              <a:t>aktivitetar</a:t>
            </a:r>
            <a:endParaRPr lang="nb-NO" b="1" dirty="0"/>
          </a:p>
          <a:p>
            <a:endParaRPr lang="nb-NO" sz="800" b="1" dirty="0"/>
          </a:p>
          <a:p>
            <a:r>
              <a:rPr lang="nb-NO" b="1" dirty="0"/>
              <a:t>Vi har t-skjorter som </a:t>
            </a:r>
            <a:r>
              <a:rPr lang="nb-NO" b="1" dirty="0" err="1"/>
              <a:t>gjer</a:t>
            </a:r>
            <a:r>
              <a:rPr lang="nb-NO" b="1" dirty="0"/>
              <a:t> oss godt </a:t>
            </a:r>
            <a:r>
              <a:rPr lang="nb-NO" b="1" dirty="0" err="1"/>
              <a:t>synlege</a:t>
            </a:r>
            <a:endParaRPr lang="nb-NO" b="1" dirty="0"/>
          </a:p>
          <a:p>
            <a:endParaRPr lang="nb-NO" b="1" dirty="0"/>
          </a:p>
          <a:p>
            <a:endParaRPr lang="nb-NO" b="1" dirty="0"/>
          </a:p>
          <a:p>
            <a:endParaRPr lang="nb-NO" dirty="0"/>
          </a:p>
        </p:txBody>
      </p:sp>
      <p:pic>
        <p:nvPicPr>
          <p:cNvPr id="4" name="Bilde 1" descr="Logo Valldal Bygdekvinne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970" y="341173"/>
            <a:ext cx="2339019" cy="148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374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420617"/>
            <a:ext cx="10515600" cy="1325563"/>
          </a:xfrm>
        </p:spPr>
        <p:txBody>
          <a:bodyPr>
            <a:normAutofit/>
          </a:bodyPr>
          <a:lstStyle/>
          <a:p>
            <a:r>
              <a:rPr lang="nb-NO" sz="48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Litt tå kvart </a:t>
            </a:r>
            <a:r>
              <a:rPr lang="nb-NO" sz="48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nb-NO" sz="48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/>
              <a:t>Valldal Fjordhotell, enkelt el. dobbelt rom</a:t>
            </a:r>
          </a:p>
          <a:p>
            <a:r>
              <a:rPr lang="nb-NO" b="1" dirty="0"/>
              <a:t>Muri </a:t>
            </a:r>
            <a:r>
              <a:rPr lang="nb-NO" b="1" dirty="0" err="1"/>
              <a:t>Hytteutleige</a:t>
            </a:r>
            <a:r>
              <a:rPr lang="nb-NO" b="1" dirty="0"/>
              <a:t> A/S, oppreidde </a:t>
            </a:r>
            <a:r>
              <a:rPr lang="nb-NO" b="1" dirty="0" err="1"/>
              <a:t>sengar</a:t>
            </a:r>
            <a:r>
              <a:rPr lang="nb-NO" b="1" dirty="0"/>
              <a:t>, handduk og sluttvask</a:t>
            </a:r>
          </a:p>
          <a:p>
            <a:r>
              <a:rPr lang="nb-NO" b="1" dirty="0"/>
              <a:t>Du kan </a:t>
            </a:r>
            <a:r>
              <a:rPr lang="nb-NO" b="1" dirty="0" err="1"/>
              <a:t>kome</a:t>
            </a:r>
            <a:r>
              <a:rPr lang="nb-NO" b="1" dirty="0"/>
              <a:t> fredag eller </a:t>
            </a:r>
            <a:r>
              <a:rPr lang="nb-NO" b="1" dirty="0" err="1"/>
              <a:t>laurdag</a:t>
            </a:r>
            <a:endParaRPr lang="nb-NO" b="1" dirty="0"/>
          </a:p>
          <a:p>
            <a:r>
              <a:rPr lang="nb-NO" b="1" dirty="0"/>
              <a:t>Fredag blir det middag på Låven og Quiz</a:t>
            </a:r>
          </a:p>
          <a:p>
            <a:r>
              <a:rPr lang="nb-NO" b="1" dirty="0" err="1"/>
              <a:t>Laurdag</a:t>
            </a:r>
            <a:r>
              <a:rPr lang="nb-NO" b="1" dirty="0"/>
              <a:t> tema, ulike </a:t>
            </a:r>
            <a:r>
              <a:rPr lang="nb-NO" b="1" dirty="0" err="1"/>
              <a:t>aktivitetar</a:t>
            </a:r>
            <a:r>
              <a:rPr lang="nb-NO" b="1" dirty="0"/>
              <a:t> og festmiddag</a:t>
            </a:r>
          </a:p>
          <a:p>
            <a:r>
              <a:rPr lang="nb-NO" b="1" dirty="0"/>
              <a:t>Søndag </a:t>
            </a:r>
            <a:r>
              <a:rPr lang="nb-NO" b="1" dirty="0" err="1"/>
              <a:t>mogelegheit</a:t>
            </a:r>
            <a:r>
              <a:rPr lang="nb-NO" b="1" dirty="0"/>
              <a:t> for utflukt og lunsj </a:t>
            </a:r>
          </a:p>
          <a:p>
            <a:r>
              <a:rPr lang="nb-NO" b="1" dirty="0"/>
              <a:t>Program for helga vert send ut i juni</a:t>
            </a:r>
          </a:p>
          <a:p>
            <a:endParaRPr lang="nb-NO" b="1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pic>
        <p:nvPicPr>
          <p:cNvPr id="4" name="Bilde 1" descr="Logo Valldal Bygdekvinne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970" y="341173"/>
            <a:ext cx="2339019" cy="148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580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301</Words>
  <Application>Microsoft Office PowerPoint</Application>
  <PresentationFormat>Widescreen</PresentationFormat>
  <Paragraphs>85</Paragraphs>
  <Slides>15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Monotype Corsiva</vt:lpstr>
      <vt:lpstr>Wingdings</vt:lpstr>
      <vt:lpstr>Office-tema</vt:lpstr>
      <vt:lpstr>             Velkomen til samrådingsmøte for Møre og Romsdal bygdekvinnelag  </vt:lpstr>
      <vt:lpstr>Valldal bygdekvinnelag</vt:lpstr>
      <vt:lpstr>Møteplass for aktive kvinner</vt:lpstr>
      <vt:lpstr>Laget er organisert slik</vt:lpstr>
      <vt:lpstr>Aktivitetar i laget 2018/2019  Kvinner UT  Kveldstur og kveldsmat Skulefrukost med graut Matvaredag Kulturminnedagen  Blåtur Søndagsmiddag Fredagskafe Julelag for eldre Arbeid med sansehage Beredskapskonferanse Tradisjonsmat   </vt:lpstr>
      <vt:lpstr>Seterbok og kulturpris</vt:lpstr>
      <vt:lpstr>Laget si utvikling</vt:lpstr>
      <vt:lpstr>Synlege i lokalmiljøet</vt:lpstr>
      <vt:lpstr>Litt tå kvart </vt:lpstr>
      <vt:lpstr>PowerPoint-presentasjon</vt:lpstr>
      <vt:lpstr>Ymse</vt:lpstr>
      <vt:lpstr>PowerPoint-presentasjon</vt:lpstr>
      <vt:lpstr>PowerPoint-presentasjon</vt:lpstr>
      <vt:lpstr>PowerPoint-presentasjon</vt:lpstr>
      <vt:lpstr>PowerPoint-presentasjon</vt:lpstr>
    </vt:vector>
  </TitlesOfParts>
  <Company>eKommune Sunnmøre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Velkomen til</dc:title>
  <dc:creator>Kristi Linge Stakkestad</dc:creator>
  <cp:lastModifiedBy>sigurd frisvold vågan</cp:lastModifiedBy>
  <cp:revision>29</cp:revision>
  <dcterms:created xsi:type="dcterms:W3CDTF">2019-03-14T11:41:52Z</dcterms:created>
  <dcterms:modified xsi:type="dcterms:W3CDTF">2019-03-28T10:17:11Z</dcterms:modified>
</cp:coreProperties>
</file>